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slideLayouts/slideLayout29.xml" ContentType="application/vnd.openxmlformats-officedocument.presentationml.slideLayout+xml"/>
  <Override PartName="/ppt/theme/theme3.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4" r:id="rId1"/>
    <p:sldMasterId id="2147483695" r:id="rId2"/>
    <p:sldMasterId id="2147483696" r:id="rId3"/>
    <p:sldMasterId id="2147483697" r:id="rId4"/>
  </p:sldMasterIdLst>
  <p:notesMasterIdLst>
    <p:notesMasterId r:id="rId29"/>
  </p:notesMasterIdLst>
  <p:sldIdLst>
    <p:sldId id="256" r:id="rId5"/>
    <p:sldId id="257" r:id="rId6"/>
    <p:sldId id="258" r:id="rId7"/>
    <p:sldId id="259" r:id="rId8"/>
    <p:sldId id="260" r:id="rId9"/>
    <p:sldId id="261" r:id="rId10"/>
    <p:sldId id="262" r:id="rId11"/>
    <p:sldId id="263" r:id="rId12"/>
    <p:sldId id="279"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Lst>
  <p:sldSz cx="9144000" cy="6858000" type="screen4x3"/>
  <p:notesSz cx="6858000" cy="9144000"/>
  <p:embeddedFontLst>
    <p:embeddedFont>
      <p:font typeface="Century Gothic" panose="020B0502020202020204" pitchFamily="34" charset="0"/>
      <p:regular r:id="rId30"/>
      <p:bold r:id="rId31"/>
      <p:italic r:id="rId32"/>
      <p:boldItalic r:id="rId3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2570" autoAdjust="0"/>
  </p:normalViewPr>
  <p:slideViewPr>
    <p:cSldViewPr snapToGrid="0">
      <p:cViewPr>
        <p:scale>
          <a:sx n="75" d="100"/>
          <a:sy n="75" d="100"/>
        </p:scale>
        <p:origin x="1422" y="186"/>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font" Target="fonts/font4.fntdata"/><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font" Target="fonts/font3.fntdata"/><Relationship Id="rId37"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2.fntdata"/><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font" Target="fonts/font1.fntdata"/><Relationship Id="rId35"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slideMaster" Target="slideMasters/slideMaster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335"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373c80a29b6_2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Robert Portman </a:t>
            </a:r>
            <a:endParaRPr/>
          </a:p>
          <a:p>
            <a:pPr marL="0" lvl="0" indent="0" algn="l" rtl="0">
              <a:spcBef>
                <a:spcPts val="0"/>
              </a:spcBef>
              <a:spcAft>
                <a:spcPts val="0"/>
              </a:spcAft>
              <a:buNone/>
            </a:pPr>
            <a:endParaRPr/>
          </a:p>
          <a:p>
            <a:pPr marL="0" lvl="0" indent="0" algn="l" rtl="0">
              <a:lnSpc>
                <a:spcPct val="115000"/>
              </a:lnSpc>
              <a:spcBef>
                <a:spcPts val="1200"/>
              </a:spcBef>
              <a:spcAft>
                <a:spcPts val="0"/>
              </a:spcAft>
              <a:buClr>
                <a:schemeClr val="dk1"/>
              </a:buClr>
              <a:buSzPts val="1100"/>
              <a:buFont typeface="Arial"/>
              <a:buNone/>
            </a:pPr>
            <a:r>
              <a:rPr lang="en">
                <a:solidFill>
                  <a:schemeClr val="dk1"/>
                </a:solidFill>
              </a:rPr>
              <a:t>Hello, and thank you for joining us.</a:t>
            </a:r>
            <a:r>
              <a:rPr lang="en" i="1">
                <a:solidFill>
                  <a:schemeClr val="dk1"/>
                </a:solidFill>
              </a:rPr>
              <a:t> </a:t>
            </a:r>
            <a:r>
              <a:rPr lang="en">
                <a:solidFill>
                  <a:schemeClr val="dk1"/>
                </a:solidFill>
              </a:rPr>
              <a:t>Today, we are presenting the technical report titled </a:t>
            </a:r>
            <a:r>
              <a:rPr lang="en" i="1">
                <a:solidFill>
                  <a:schemeClr val="dk1"/>
                </a:solidFill>
              </a:rPr>
              <a:t>Redesigning AI Fact-checking: from verdict to insight</a:t>
            </a:r>
            <a:r>
              <a:rPr lang="en">
                <a:solidFill>
                  <a:schemeClr val="dk1"/>
                </a:solidFill>
              </a:rPr>
              <a:t>.</a:t>
            </a: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
                <a:solidFill>
                  <a:schemeClr val="dk1"/>
                </a:solidFill>
              </a:rPr>
              <a:t>This report explores the need to change how AI models present the validity of information, shifting from blunt conclusions to nuanced, easily interpretable outputs. </a:t>
            </a:r>
            <a:endParaRPr>
              <a:solidFill>
                <a:schemeClr val="dk1"/>
              </a:solidFill>
            </a:endParaRPr>
          </a:p>
          <a:p>
            <a:pPr marL="0" lvl="0" indent="0" algn="l" rtl="0">
              <a:spcBef>
                <a:spcPts val="1200"/>
              </a:spcBef>
              <a:spcAft>
                <a:spcPts val="0"/>
              </a:spcAft>
              <a:buNone/>
            </a:pPr>
            <a:endParaRPr/>
          </a:p>
        </p:txBody>
      </p:sp>
      <p:sp>
        <p:nvSpPr>
          <p:cNvPr id="346" name="Google Shape;346;g373c80a29b6_2_138:notes"/>
          <p:cNvSpPr>
            <a:spLocks noGrp="1" noRot="1" noChangeAspect="1"/>
          </p:cNvSpPr>
          <p:nvPr>
            <p:ph type="sldImg" idx="2"/>
          </p:nvPr>
        </p:nvSpPr>
        <p:spPr>
          <a:xfrm>
            <a:off x="1143216"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373dd5b9a0d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373dd5b9a0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200">
                <a:solidFill>
                  <a:schemeClr val="dk1"/>
                </a:solidFill>
              </a:rPr>
              <a:t>Yathharthha K</a:t>
            </a:r>
            <a:endParaRPr sz="1200">
              <a:solidFill>
                <a:schemeClr val="dk1"/>
              </a:solidFill>
            </a:endParaRPr>
          </a:p>
          <a:p>
            <a:pPr marL="457200" lvl="0" indent="-304800" algn="l" rtl="0">
              <a:lnSpc>
                <a:spcPct val="150000"/>
              </a:lnSpc>
              <a:spcBef>
                <a:spcPts val="0"/>
              </a:spcBef>
              <a:spcAft>
                <a:spcPts val="0"/>
              </a:spcAft>
              <a:buClr>
                <a:schemeClr val="dk1"/>
              </a:buClr>
              <a:buSzPts val="1200"/>
              <a:buChar char="-"/>
            </a:pPr>
            <a:r>
              <a:rPr lang="en" sz="1200">
                <a:solidFill>
                  <a:schemeClr val="dk1"/>
                </a:solidFill>
              </a:rPr>
              <a:t>Just in 2023, 43% of Canadians believed it was getting harder to differentiate between real and fake news online </a:t>
            </a:r>
            <a:endParaRPr sz="1200">
              <a:solidFill>
                <a:schemeClr val="dk1"/>
              </a:solidFill>
            </a:endParaRPr>
          </a:p>
          <a:p>
            <a:pPr marL="457200" lvl="0" indent="-304800" algn="l" rtl="0">
              <a:lnSpc>
                <a:spcPct val="150000"/>
              </a:lnSpc>
              <a:spcBef>
                <a:spcPts val="0"/>
              </a:spcBef>
              <a:spcAft>
                <a:spcPts val="0"/>
              </a:spcAft>
              <a:buClr>
                <a:schemeClr val="dk1"/>
              </a:buClr>
              <a:buSzPts val="1200"/>
              <a:buChar char="-"/>
            </a:pPr>
            <a:r>
              <a:rPr lang="en" sz="1200">
                <a:solidFill>
                  <a:schemeClr val="dk1"/>
                </a:solidFill>
              </a:rPr>
              <a:t>For example, 64% of people would not trust information posted on social media, indicating the need to fact check these posts</a:t>
            </a:r>
            <a:endParaRPr sz="1200">
              <a:solidFill>
                <a:schemeClr val="dk1"/>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g373dd5b9a0d_0_1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8" name="Google Shape;478;g373dd5b9a0d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Yathharthha K</a:t>
            </a:r>
            <a:endParaRPr/>
          </a:p>
          <a:p>
            <a:pPr marL="0" lvl="0" indent="0" algn="l" rtl="0">
              <a:spcBef>
                <a:spcPts val="0"/>
              </a:spcBef>
              <a:spcAft>
                <a:spcPts val="0"/>
              </a:spcAft>
              <a:buNone/>
            </a:pPr>
            <a:r>
              <a:rPr lang="en"/>
              <a:t>“AI brings speed and efficiency to fact-checking. It can instantly retrieve credible sources, saving time compared to manual searches.</a:t>
            </a:r>
            <a:endParaRPr/>
          </a:p>
          <a:p>
            <a:pPr marL="0" lvl="0" indent="0" algn="l" rtl="0">
              <a:spcBef>
                <a:spcPts val="0"/>
              </a:spcBef>
              <a:spcAft>
                <a:spcPts val="0"/>
              </a:spcAft>
              <a:buNone/>
            </a:pPr>
            <a:endParaRPr/>
          </a:p>
          <a:p>
            <a:pPr marL="0" lvl="0" indent="0" algn="l" rtl="0">
              <a:spcBef>
                <a:spcPts val="0"/>
              </a:spcBef>
              <a:spcAft>
                <a:spcPts val="0"/>
              </a:spcAft>
              <a:buNone/>
            </a:pPr>
            <a:r>
              <a:rPr lang="en"/>
              <a:t>This allows human analysts to focus on deeper analysis, while AI handles repetitive tasks.</a:t>
            </a:r>
            <a:endParaRPr/>
          </a:p>
          <a:p>
            <a:pPr marL="0" lvl="0" indent="0" algn="l" rtl="0">
              <a:spcBef>
                <a:spcPts val="0"/>
              </a:spcBef>
              <a:spcAft>
                <a:spcPts val="0"/>
              </a:spcAft>
              <a:buNone/>
            </a:pPr>
            <a:endParaRPr/>
          </a:p>
          <a:p>
            <a:pPr marL="0" lvl="0" indent="0" algn="l" rtl="0">
              <a:spcBef>
                <a:spcPts val="0"/>
              </a:spcBef>
              <a:spcAft>
                <a:spcPts val="0"/>
              </a:spcAft>
              <a:buNone/>
            </a:pPr>
            <a:r>
              <a:rPr lang="en"/>
              <a:t>It’s scalable, accurate in source selection, and integrates well with digital platforms—making it a powerful tool in modern fact-checking.”</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g373dd5b9a0d_0_17:notes"/>
          <p:cNvSpPr>
            <a:spLocks noGrp="1" noRot="1" noChangeAspect="1"/>
          </p:cNvSpPr>
          <p:nvPr>
            <p:ph type="sldImg" idx="2"/>
          </p:nvPr>
        </p:nvSpPr>
        <p:spPr>
          <a:xfrm>
            <a:off x="1143335"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7" name="Google Shape;487;g373dd5b9a0d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Yathharthha K</a:t>
            </a:r>
            <a:endParaRPr/>
          </a:p>
          <a:p>
            <a:pPr marL="0" lvl="0" indent="0" algn="l" rtl="0">
              <a:spcBef>
                <a:spcPts val="0"/>
              </a:spcBef>
              <a:spcAft>
                <a:spcPts val="0"/>
              </a:spcAft>
              <a:buNone/>
            </a:pPr>
            <a:endParaRPr/>
          </a:p>
          <a:p>
            <a:pPr marL="0" lvl="0" indent="0" algn="l" rtl="0">
              <a:spcBef>
                <a:spcPts val="0"/>
              </a:spcBef>
              <a:spcAft>
                <a:spcPts val="0"/>
              </a:spcAft>
              <a:buNone/>
            </a:pPr>
            <a:r>
              <a:rPr lang="en"/>
              <a:t>Limitations &amp; Challenges of AI in Fact-Checking</a:t>
            </a:r>
            <a:endParaRPr/>
          </a:p>
          <a:p>
            <a:pPr marL="0" lvl="0" indent="0" algn="l" rtl="0">
              <a:spcBef>
                <a:spcPts val="0"/>
              </a:spcBef>
              <a:spcAft>
                <a:spcPts val="0"/>
              </a:spcAft>
              <a:buNone/>
            </a:pPr>
            <a:endParaRPr/>
          </a:p>
          <a:p>
            <a:pPr marL="0" lvl="0" indent="0" algn="l" rtl="0">
              <a:spcBef>
                <a:spcPts val="0"/>
              </a:spcBef>
              <a:spcAft>
                <a:spcPts val="0"/>
              </a:spcAft>
              <a:buNone/>
            </a:pPr>
            <a:r>
              <a:rPr lang="en"/>
              <a:t>Verdict-Based Responses</a:t>
            </a:r>
            <a:endParaRPr/>
          </a:p>
          <a:p>
            <a:pPr marL="0" lvl="0" indent="0" algn="l" rtl="0">
              <a:spcBef>
                <a:spcPts val="0"/>
              </a:spcBef>
              <a:spcAft>
                <a:spcPts val="0"/>
              </a:spcAft>
              <a:buNone/>
            </a:pPr>
            <a:r>
              <a:rPr lang="en"/>
              <a:t>AI may provide definitive answers without thorough verification.</a:t>
            </a:r>
            <a:endParaRPr/>
          </a:p>
          <a:p>
            <a:pPr marL="0" lvl="0" indent="0" algn="l" rtl="0">
              <a:spcBef>
                <a:spcPts val="0"/>
              </a:spcBef>
              <a:spcAft>
                <a:spcPts val="0"/>
              </a:spcAft>
              <a:buNone/>
            </a:pPr>
            <a:r>
              <a:rPr lang="en"/>
              <a:t>Risk of spreading incorrect information.</a:t>
            </a:r>
            <a:endParaRPr/>
          </a:p>
          <a:p>
            <a:pPr marL="0" lvl="0" indent="0" algn="l" rtl="0">
              <a:spcBef>
                <a:spcPts val="0"/>
              </a:spcBef>
              <a:spcAft>
                <a:spcPts val="0"/>
              </a:spcAft>
              <a:buNone/>
            </a:pPr>
            <a:r>
              <a:rPr lang="en"/>
              <a:t>Bias in AI Systems</a:t>
            </a:r>
            <a:endParaRPr/>
          </a:p>
          <a:p>
            <a:pPr marL="0" lvl="0" indent="0" algn="l" rtl="0">
              <a:spcBef>
                <a:spcPts val="0"/>
              </a:spcBef>
              <a:spcAft>
                <a:spcPts val="0"/>
              </a:spcAft>
              <a:buNone/>
            </a:pPr>
            <a:endParaRPr/>
          </a:p>
          <a:p>
            <a:pPr marL="0" lvl="0" indent="0" algn="l" rtl="0">
              <a:spcBef>
                <a:spcPts val="0"/>
              </a:spcBef>
              <a:spcAft>
                <a:spcPts val="0"/>
              </a:spcAft>
              <a:buNone/>
            </a:pPr>
            <a:r>
              <a:rPr lang="en"/>
              <a:t>Data Bias: Skewed or incomplete training data.</a:t>
            </a:r>
            <a:endParaRPr/>
          </a:p>
          <a:p>
            <a:pPr marL="0" lvl="0" indent="0" algn="l" rtl="0">
              <a:spcBef>
                <a:spcPts val="0"/>
              </a:spcBef>
              <a:spcAft>
                <a:spcPts val="0"/>
              </a:spcAft>
              <a:buNone/>
            </a:pPr>
            <a:r>
              <a:rPr lang="en"/>
              <a:t>Algorithmic Bias: Patterns that favor certain outcomes.</a:t>
            </a:r>
            <a:endParaRPr/>
          </a:p>
          <a:p>
            <a:pPr marL="0" lvl="0" indent="0" algn="l" rtl="0">
              <a:spcBef>
                <a:spcPts val="0"/>
              </a:spcBef>
              <a:spcAft>
                <a:spcPts val="0"/>
              </a:spcAft>
              <a:buNone/>
            </a:pPr>
            <a:r>
              <a:rPr lang="en"/>
              <a:t>Human Bias: Developer influence during model creation.</a:t>
            </a:r>
            <a:endParaRPr/>
          </a:p>
          <a:p>
            <a:pPr marL="0" lvl="0" indent="0" algn="l" rtl="0">
              <a:spcBef>
                <a:spcPts val="0"/>
              </a:spcBef>
              <a:spcAft>
                <a:spcPts val="0"/>
              </a:spcAft>
              <a:buNone/>
            </a:pPr>
            <a:r>
              <a:rPr lang="en"/>
              <a:t>Impact on Users</a:t>
            </a:r>
            <a:endParaRPr/>
          </a:p>
          <a:p>
            <a:pPr marL="0" lvl="0" indent="0" algn="l" rtl="0">
              <a:spcBef>
                <a:spcPts val="0"/>
              </a:spcBef>
              <a:spcAft>
                <a:spcPts val="0"/>
              </a:spcAft>
              <a:buNone/>
            </a:pPr>
            <a:endParaRPr/>
          </a:p>
          <a:p>
            <a:pPr marL="0" lvl="0" indent="0" algn="l" rtl="0">
              <a:spcBef>
                <a:spcPts val="0"/>
              </a:spcBef>
              <a:spcAft>
                <a:spcPts val="0"/>
              </a:spcAft>
              <a:buNone/>
            </a:pPr>
            <a:r>
              <a:rPr lang="en"/>
              <a:t>Misinformation can lead to poor grades or reputational harm.</a:t>
            </a:r>
            <a:endParaRPr/>
          </a:p>
          <a:p>
            <a:pPr marL="0" lvl="0" indent="0" algn="l" rtl="0">
              <a:spcBef>
                <a:spcPts val="0"/>
              </a:spcBef>
              <a:spcAft>
                <a:spcPts val="0"/>
              </a:spcAft>
              <a:buNone/>
            </a:pPr>
            <a:r>
              <a:rPr lang="en"/>
              <a:t>Especially critical in academic and professional contexts.</a:t>
            </a:r>
            <a:endParaRPr/>
          </a:p>
          <a:p>
            <a:pPr marL="0" lvl="0" indent="0" algn="l" rtl="0">
              <a:spcBef>
                <a:spcPts val="0"/>
              </a:spcBef>
              <a:spcAft>
                <a:spcPts val="0"/>
              </a:spcAft>
              <a:buNone/>
            </a:pPr>
            <a:r>
              <a:rPr lang="en"/>
              <a:t>Mitigation Strategies</a:t>
            </a:r>
            <a:endParaRPr/>
          </a:p>
          <a:p>
            <a:pPr marL="0" lvl="0" indent="0" algn="l" rtl="0">
              <a:spcBef>
                <a:spcPts val="0"/>
              </a:spcBef>
              <a:spcAft>
                <a:spcPts val="0"/>
              </a:spcAft>
              <a:buNone/>
            </a:pPr>
            <a:endParaRPr/>
          </a:p>
          <a:p>
            <a:pPr marL="0" lvl="0" indent="0" algn="l" rtl="0">
              <a:spcBef>
                <a:spcPts val="0"/>
              </a:spcBef>
              <a:spcAft>
                <a:spcPts val="0"/>
              </a:spcAft>
              <a:buNone/>
            </a:pPr>
            <a:r>
              <a:rPr lang="en"/>
              <a:t>Use diverse datasets.</a:t>
            </a:r>
            <a:endParaRPr/>
          </a:p>
          <a:p>
            <a:pPr marL="0" lvl="0" indent="0" algn="l" rtl="0">
              <a:spcBef>
                <a:spcPts val="0"/>
              </a:spcBef>
              <a:spcAft>
                <a:spcPts val="0"/>
              </a:spcAft>
              <a:buNone/>
            </a:pPr>
            <a:r>
              <a:rPr lang="en"/>
              <a:t>Regular algorithm audits.</a:t>
            </a:r>
            <a:endParaRPr/>
          </a:p>
          <a:p>
            <a:pPr marL="0" lvl="0" indent="0" algn="l" rtl="0">
              <a:spcBef>
                <a:spcPts val="0"/>
              </a:spcBef>
              <a:spcAft>
                <a:spcPts val="0"/>
              </a:spcAft>
              <a:buNone/>
            </a:pPr>
            <a:r>
              <a:rPr lang="en"/>
              <a:t>Inclusive development teams.</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Google Shape;493;g373dd5b9a0d_0_22:notes"/>
          <p:cNvSpPr>
            <a:spLocks noGrp="1" noRot="1" noChangeAspect="1"/>
          </p:cNvSpPr>
          <p:nvPr>
            <p:ph type="sldImg" idx="2"/>
          </p:nvPr>
        </p:nvSpPr>
        <p:spPr>
          <a:xfrm>
            <a:off x="1143335"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4" name="Google Shape;494;g373dd5b9a0d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Authority &amp; Trust</a:t>
            </a:r>
            <a:endParaRPr/>
          </a:p>
          <a:p>
            <a:pPr marL="0" lvl="0" indent="0" algn="l" rtl="0">
              <a:spcBef>
                <a:spcPts val="0"/>
              </a:spcBef>
              <a:spcAft>
                <a:spcPts val="0"/>
              </a:spcAft>
              <a:buNone/>
            </a:pPr>
            <a:r>
              <a:rPr lang="en"/>
              <a:t>"AI systems are increasingly making judgments about what's true or false. This can make users uncomfortable, especially if they feel the AI is acting as an authority rather than a tool."</a:t>
            </a:r>
            <a:endParaRPr/>
          </a:p>
          <a:p>
            <a:pPr marL="0" lvl="0" indent="0" algn="l" rtl="0">
              <a:spcBef>
                <a:spcPts val="0"/>
              </a:spcBef>
              <a:spcAft>
                <a:spcPts val="0"/>
              </a:spcAft>
              <a:buNone/>
            </a:pPr>
            <a:r>
              <a:rPr lang="en"/>
              <a:t>"This shift can erode trust, as users may prefer to interpret information themselves."</a:t>
            </a:r>
            <a:endParaRPr/>
          </a:p>
          <a:p>
            <a:pPr marL="0" lvl="0" indent="0" algn="l" rtl="0">
              <a:spcBef>
                <a:spcPts val="0"/>
              </a:spcBef>
              <a:spcAft>
                <a:spcPts val="0"/>
              </a:spcAft>
              <a:buNone/>
            </a:pPr>
            <a:endParaRPr/>
          </a:p>
          <a:p>
            <a:pPr marL="0" lvl="0" indent="0" algn="l" rtl="0">
              <a:spcBef>
                <a:spcPts val="0"/>
              </a:spcBef>
              <a:spcAft>
                <a:spcPts val="0"/>
              </a:spcAft>
              <a:buNone/>
            </a:pPr>
            <a:r>
              <a:rPr lang="en"/>
              <a:t>Bias in Source Selection</a:t>
            </a:r>
            <a:endParaRPr/>
          </a:p>
          <a:p>
            <a:pPr marL="0" lvl="0" indent="0" algn="l" rtl="0">
              <a:spcBef>
                <a:spcPts val="0"/>
              </a:spcBef>
              <a:spcAft>
                <a:spcPts val="0"/>
              </a:spcAft>
              <a:buNone/>
            </a:pPr>
            <a:r>
              <a:rPr lang="en"/>
              <a:t>"AI may favor certain sources over others due to its training data or algorithmic design."</a:t>
            </a:r>
            <a:endParaRPr/>
          </a:p>
          <a:p>
            <a:pPr marL="0" lvl="0" indent="0" algn="l" rtl="0">
              <a:spcBef>
                <a:spcPts val="0"/>
              </a:spcBef>
              <a:spcAft>
                <a:spcPts val="0"/>
              </a:spcAft>
              <a:buNone/>
            </a:pPr>
            <a:r>
              <a:rPr lang="en"/>
              <a:t>"Even if the chosen sources aren't less credible, this preference can still skew the information presented."</a:t>
            </a:r>
            <a:endParaRPr/>
          </a:p>
          <a:p>
            <a:pPr marL="0" lvl="0" indent="0" algn="l" rtl="0">
              <a:spcBef>
                <a:spcPts val="0"/>
              </a:spcBef>
              <a:spcAft>
                <a:spcPts val="0"/>
              </a:spcAft>
              <a:buNone/>
            </a:pPr>
            <a:endParaRPr/>
          </a:p>
          <a:p>
            <a:pPr marL="0" lvl="0" indent="0" algn="l" rtl="0">
              <a:spcBef>
                <a:spcPts val="0"/>
              </a:spcBef>
              <a:spcAft>
                <a:spcPts val="0"/>
              </a:spcAft>
              <a:buNone/>
            </a:pPr>
            <a:r>
              <a:rPr lang="en"/>
              <a:t>Transparency &amp; Accountability</a:t>
            </a:r>
            <a:endParaRPr/>
          </a:p>
          <a:p>
            <a:pPr marL="0" lvl="0" indent="0" algn="l" rtl="0">
              <a:spcBef>
                <a:spcPts val="0"/>
              </a:spcBef>
              <a:spcAft>
                <a:spcPts val="0"/>
              </a:spcAft>
              <a:buNone/>
            </a:pPr>
            <a:r>
              <a:rPr lang="en"/>
              <a:t>"Users often don’t understand how AI reaches its conclusions, which raises accountability concerns."</a:t>
            </a:r>
            <a:endParaRPr/>
          </a:p>
          <a:p>
            <a:pPr marL="0" lvl="0" indent="0" algn="l" rtl="0">
              <a:spcBef>
                <a:spcPts val="0"/>
              </a:spcBef>
              <a:spcAft>
                <a:spcPts val="0"/>
              </a:spcAft>
              <a:buNone/>
            </a:pPr>
            <a:r>
              <a:rPr lang="en"/>
              <a:t>"Even when the information is accurate, lack of transparency can lead to skepticism."</a:t>
            </a:r>
            <a:endParaRPr/>
          </a:p>
          <a:p>
            <a:pPr marL="0" lvl="0" indent="0" algn="l" rtl="0">
              <a:spcBef>
                <a:spcPts val="0"/>
              </a:spcBef>
              <a:spcAft>
                <a:spcPts val="0"/>
              </a:spcAft>
              <a:buNone/>
            </a:pPr>
            <a:endParaRPr/>
          </a:p>
          <a:p>
            <a:pPr marL="0" lvl="0" indent="0" algn="l" rtl="0">
              <a:spcBef>
                <a:spcPts val="0"/>
              </a:spcBef>
              <a:spcAft>
                <a:spcPts val="0"/>
              </a:spcAft>
              <a:buNone/>
            </a:pPr>
            <a:r>
              <a:rPr lang="en"/>
              <a:t>Social Impact</a:t>
            </a:r>
            <a:endParaRPr/>
          </a:p>
          <a:p>
            <a:pPr marL="0" lvl="0" indent="0" algn="l" rtl="0">
              <a:spcBef>
                <a:spcPts val="0"/>
              </a:spcBef>
              <a:spcAft>
                <a:spcPts val="0"/>
              </a:spcAft>
              <a:buNone/>
            </a:pPr>
            <a:r>
              <a:rPr lang="en"/>
              <a:t>"If users unknowingly share incorrect information from AI, they may be seen as dishonest or unreliable."</a:t>
            </a:r>
            <a:endParaRPr/>
          </a:p>
          <a:p>
            <a:pPr marL="0" lvl="0" indent="0" algn="l" rtl="0">
              <a:spcBef>
                <a:spcPts val="0"/>
              </a:spcBef>
              <a:spcAft>
                <a:spcPts val="0"/>
              </a:spcAft>
              <a:buNone/>
            </a:pPr>
            <a:r>
              <a:rPr lang="en"/>
              <a:t>"This can affect their personal and professional credibility."</a:t>
            </a:r>
            <a:endParaRPr/>
          </a:p>
          <a:p>
            <a:pPr marL="0" lvl="0" indent="0" algn="l" rtl="0">
              <a:spcBef>
                <a:spcPts val="0"/>
              </a:spcBef>
              <a:spcAft>
                <a:spcPts val="0"/>
              </a:spcAft>
              <a:buNone/>
            </a:pPr>
            <a:endParaRPr/>
          </a:p>
          <a:p>
            <a:pPr marL="0" lvl="0" indent="0" algn="l" rtl="0">
              <a:spcBef>
                <a:spcPts val="0"/>
              </a:spcBef>
              <a:spcAft>
                <a:spcPts val="0"/>
              </a:spcAft>
              <a:buNone/>
            </a:pPr>
            <a:r>
              <a:rPr lang="en"/>
              <a:t>Solutions</a:t>
            </a:r>
            <a:endParaRPr/>
          </a:p>
          <a:p>
            <a:pPr marL="0" lvl="0" indent="0" algn="l" rtl="0">
              <a:spcBef>
                <a:spcPts val="0"/>
              </a:spcBef>
              <a:spcAft>
                <a:spcPts val="0"/>
              </a:spcAft>
              <a:buNone/>
            </a:pPr>
            <a:r>
              <a:rPr lang="en"/>
              <a:t>"To address these concerns, AI models should present a range of credible sources."</a:t>
            </a:r>
            <a:endParaRPr/>
          </a:p>
          <a:p>
            <a:pPr marL="0" lvl="0" indent="0" algn="l" rtl="0">
              <a:spcBef>
                <a:spcPts val="0"/>
              </a:spcBef>
              <a:spcAft>
                <a:spcPts val="0"/>
              </a:spcAft>
              <a:buNone/>
            </a:pPr>
            <a:r>
              <a:rPr lang="en"/>
              <a:t>"This empowers users to make informed decisions rather than relying solely on AI verdicts."</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
        <p:cNvGrpSpPr/>
        <p:nvPr/>
      </p:nvGrpSpPr>
      <p:grpSpPr>
        <a:xfrm>
          <a:off x="0" y="0"/>
          <a:ext cx="0" cy="0"/>
          <a:chOff x="0" y="0"/>
          <a:chExt cx="0" cy="0"/>
        </a:xfrm>
      </p:grpSpPr>
      <p:sp>
        <p:nvSpPr>
          <p:cNvPr id="500" name="Google Shape;500;g373c80a29b6_2_2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Sean Lee-Wah</a:t>
            </a:r>
            <a:endParaRPr b="1"/>
          </a:p>
          <a:p>
            <a:pPr marL="0" lvl="0" indent="0" algn="l" rtl="0">
              <a:spcBef>
                <a:spcPts val="0"/>
              </a:spcBef>
              <a:spcAft>
                <a:spcPts val="0"/>
              </a:spcAft>
              <a:buNone/>
            </a:pPr>
            <a:endParaRPr/>
          </a:p>
          <a:p>
            <a:pPr marL="0" lvl="0" indent="0" algn="l" rtl="0">
              <a:spcBef>
                <a:spcPts val="0"/>
              </a:spcBef>
              <a:spcAft>
                <a:spcPts val="0"/>
              </a:spcAft>
              <a:buNone/>
            </a:pPr>
            <a:r>
              <a:rPr lang="en"/>
              <a:t>The 5 points being discussed for the proposed solution are:</a:t>
            </a:r>
            <a:endParaRPr/>
          </a:p>
          <a:p>
            <a:pPr marL="0" lvl="0" indent="0" algn="l" rtl="0">
              <a:spcBef>
                <a:spcPts val="0"/>
              </a:spcBef>
              <a:spcAft>
                <a:spcPts val="0"/>
              </a:spcAft>
              <a:buNone/>
            </a:pPr>
            <a:endParaRPr/>
          </a:p>
          <a:p>
            <a:pPr marL="0" lvl="0" indent="0" algn="l" rtl="0">
              <a:spcBef>
                <a:spcPts val="0"/>
              </a:spcBef>
              <a:spcAft>
                <a:spcPts val="0"/>
              </a:spcAft>
              <a:buNone/>
            </a:pPr>
            <a:r>
              <a:rPr lang="en"/>
              <a:t>- Overview </a:t>
            </a:r>
            <a:endParaRPr/>
          </a:p>
          <a:p>
            <a:pPr marL="0" lvl="0" indent="0" algn="l" rtl="0">
              <a:spcBef>
                <a:spcPts val="0"/>
              </a:spcBef>
              <a:spcAft>
                <a:spcPts val="0"/>
              </a:spcAft>
              <a:buNone/>
            </a:pPr>
            <a:r>
              <a:rPr lang="en"/>
              <a:t>- Rationale and justification </a:t>
            </a:r>
            <a:endParaRPr/>
          </a:p>
          <a:p>
            <a:pPr marL="0" lvl="0" indent="0" algn="l" rtl="0">
              <a:spcBef>
                <a:spcPts val="0"/>
              </a:spcBef>
              <a:spcAft>
                <a:spcPts val="0"/>
              </a:spcAft>
              <a:buNone/>
            </a:pPr>
            <a:r>
              <a:rPr lang="en"/>
              <a:t>- Implementation and considerations </a:t>
            </a:r>
            <a:endParaRPr/>
          </a:p>
          <a:p>
            <a:pPr marL="0" lvl="0" indent="0" algn="l" rtl="0">
              <a:spcBef>
                <a:spcPts val="0"/>
              </a:spcBef>
              <a:spcAft>
                <a:spcPts val="0"/>
              </a:spcAft>
              <a:buNone/>
            </a:pPr>
            <a:r>
              <a:rPr lang="en"/>
              <a:t>- Benefits to its users and platforms  </a:t>
            </a:r>
            <a:endParaRPr/>
          </a:p>
          <a:p>
            <a:pPr marL="0" lvl="0" indent="0" algn="l" rtl="0">
              <a:spcBef>
                <a:spcPts val="0"/>
              </a:spcBef>
              <a:spcAft>
                <a:spcPts val="0"/>
              </a:spcAft>
              <a:buNone/>
            </a:pPr>
            <a:r>
              <a:rPr lang="en"/>
              <a:t>- Comparison to current AI fact-checking models </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501" name="Google Shape;501;g373c80a29b6_2_274:notes"/>
          <p:cNvSpPr>
            <a:spLocks noGrp="1" noRot="1" noChangeAspect="1"/>
          </p:cNvSpPr>
          <p:nvPr>
            <p:ph type="sldImg" idx="2"/>
          </p:nvPr>
        </p:nvSpPr>
        <p:spPr>
          <a:xfrm>
            <a:off x="1143216"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6"/>
        <p:cNvGrpSpPr/>
        <p:nvPr/>
      </p:nvGrpSpPr>
      <p:grpSpPr>
        <a:xfrm>
          <a:off x="0" y="0"/>
          <a:ext cx="0" cy="0"/>
          <a:chOff x="0" y="0"/>
          <a:chExt cx="0" cy="0"/>
        </a:xfrm>
      </p:grpSpPr>
      <p:sp>
        <p:nvSpPr>
          <p:cNvPr id="527" name="Google Shape;527;g373dd5b9a0d_0_37:notes"/>
          <p:cNvSpPr>
            <a:spLocks noGrp="1" noRot="1" noChangeAspect="1"/>
          </p:cNvSpPr>
          <p:nvPr>
            <p:ph type="sldImg" idx="2"/>
          </p:nvPr>
        </p:nvSpPr>
        <p:spPr>
          <a:xfrm>
            <a:off x="1143335"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8" name="Google Shape;528;g373dd5b9a0d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dk1"/>
                </a:solidFill>
              </a:rPr>
              <a:t>Sean Lee-Wah</a:t>
            </a:r>
            <a:endParaRPr/>
          </a:p>
          <a:p>
            <a:pPr marL="0" lvl="0" indent="0" algn="l" rtl="0">
              <a:spcBef>
                <a:spcPts val="0"/>
              </a:spcBef>
              <a:spcAft>
                <a:spcPts val="0"/>
              </a:spcAft>
              <a:buNone/>
            </a:pPr>
            <a:endParaRPr/>
          </a:p>
          <a:p>
            <a:pPr marL="0" lvl="0" indent="0" algn="l" rtl="0">
              <a:spcBef>
                <a:spcPts val="0"/>
              </a:spcBef>
              <a:spcAft>
                <a:spcPts val="0"/>
              </a:spcAft>
              <a:buNone/>
            </a:pPr>
            <a:r>
              <a:rPr lang="en"/>
              <a:t>- AI models will move from decision-based to information based</a:t>
            </a:r>
            <a:endParaRPr/>
          </a:p>
          <a:p>
            <a:pPr marL="0" lvl="0" indent="0" algn="l" rtl="0">
              <a:spcBef>
                <a:spcPts val="0"/>
              </a:spcBef>
              <a:spcAft>
                <a:spcPts val="0"/>
              </a:spcAft>
              <a:buNone/>
            </a:pPr>
            <a:r>
              <a:rPr lang="en"/>
              <a:t>- Find and pass on information to the user </a:t>
            </a:r>
            <a:endParaRPr/>
          </a:p>
          <a:p>
            <a:pPr marL="0" lvl="0" indent="0" algn="l" rtl="0">
              <a:spcBef>
                <a:spcPts val="0"/>
              </a:spcBef>
              <a:spcAft>
                <a:spcPts val="0"/>
              </a:spcAft>
              <a:buNone/>
            </a:pPr>
            <a:r>
              <a:rPr lang="en"/>
              <a:t>- This model allows for users to make their own decisions on the matter</a:t>
            </a:r>
            <a:endParaRPr/>
          </a:p>
          <a:p>
            <a:pPr marL="0" lvl="0" indent="0" algn="l" rtl="0">
              <a:spcBef>
                <a:spcPts val="0"/>
              </a:spcBef>
              <a:spcAft>
                <a:spcPts val="0"/>
              </a:spcAft>
              <a:buNone/>
            </a:pPr>
            <a:r>
              <a:rPr lang="en"/>
              <a:t>- The user can ask the AI any questions</a:t>
            </a:r>
            <a:endParaRPr/>
          </a:p>
          <a:p>
            <a:pPr marL="0" lvl="0" indent="0" algn="l" rtl="0">
              <a:spcBef>
                <a:spcPts val="0"/>
              </a:spcBef>
              <a:spcAft>
                <a:spcPts val="0"/>
              </a:spcAft>
              <a:buNone/>
            </a:pPr>
            <a:r>
              <a:rPr lang="en"/>
              <a:t>- AI will guide the user based on their questions</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
        <p:cNvGrpSpPr/>
        <p:nvPr/>
      </p:nvGrpSpPr>
      <p:grpSpPr>
        <a:xfrm>
          <a:off x="0" y="0"/>
          <a:ext cx="0" cy="0"/>
          <a:chOff x="0" y="0"/>
          <a:chExt cx="0" cy="0"/>
        </a:xfrm>
      </p:grpSpPr>
      <p:sp>
        <p:nvSpPr>
          <p:cNvPr id="545" name="Google Shape;545;g373dd5b9a0d_0_42:notes"/>
          <p:cNvSpPr>
            <a:spLocks noGrp="1" noRot="1" noChangeAspect="1"/>
          </p:cNvSpPr>
          <p:nvPr>
            <p:ph type="sldImg" idx="2"/>
          </p:nvPr>
        </p:nvSpPr>
        <p:spPr>
          <a:xfrm>
            <a:off x="1143335"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6" name="Google Shape;546;g373dd5b9a0d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b="1">
                <a:solidFill>
                  <a:schemeClr val="dk1"/>
                </a:solidFill>
              </a:rPr>
              <a:t>Sean Lee-Wah</a:t>
            </a:r>
            <a:endParaRPr b="1">
              <a:solidFill>
                <a:schemeClr val="dk1"/>
              </a:solidFill>
            </a:endParaRPr>
          </a:p>
          <a:p>
            <a:pPr marL="0" lvl="0" indent="0" algn="l" rtl="0">
              <a:spcBef>
                <a:spcPts val="0"/>
              </a:spcBef>
              <a:spcAft>
                <a:spcPts val="0"/>
              </a:spcAft>
              <a:buNone/>
            </a:pPr>
            <a:endParaRPr/>
          </a:p>
          <a:p>
            <a:pPr marL="0" lvl="0" indent="0" algn="l" rtl="0">
              <a:spcBef>
                <a:spcPts val="0"/>
              </a:spcBef>
              <a:spcAft>
                <a:spcPts val="0"/>
              </a:spcAft>
              <a:buNone/>
            </a:pPr>
            <a:r>
              <a:rPr lang="en"/>
              <a:t>- Software engineer Ben Fletcher at IBM received feedback on AI fact-checking model </a:t>
            </a:r>
            <a:endParaRPr/>
          </a:p>
          <a:p>
            <a:pPr marL="0" lvl="0" indent="0" algn="l" rtl="0">
              <a:spcBef>
                <a:spcPts val="0"/>
              </a:spcBef>
              <a:spcAft>
                <a:spcPts val="0"/>
              </a:spcAft>
              <a:buNone/>
            </a:pPr>
            <a:r>
              <a:rPr lang="en"/>
              <a:t>- He found that users dislike being told what is “true” or “false” by AI</a:t>
            </a:r>
            <a:endParaRPr/>
          </a:p>
          <a:p>
            <a:pPr marL="0" lvl="0" indent="0" algn="l" rtl="0">
              <a:spcBef>
                <a:spcPts val="0"/>
              </a:spcBef>
              <a:spcAft>
                <a:spcPts val="0"/>
              </a:spcAft>
              <a:buNone/>
            </a:pPr>
            <a:r>
              <a:rPr lang="en"/>
              <a:t>- The proposed model would instead provide sources, avoiding this issue </a:t>
            </a:r>
            <a:endParaRPr/>
          </a:p>
          <a:p>
            <a:pPr marL="0" lvl="0" indent="0" algn="l" rtl="0">
              <a:spcBef>
                <a:spcPts val="0"/>
              </a:spcBef>
              <a:spcAft>
                <a:spcPts val="0"/>
              </a:spcAft>
              <a:buNone/>
            </a:pPr>
            <a:r>
              <a:rPr lang="en"/>
              <a:t>- This would respect user opinions and prevent conflict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1"/>
        <p:cNvGrpSpPr/>
        <p:nvPr/>
      </p:nvGrpSpPr>
      <p:grpSpPr>
        <a:xfrm>
          <a:off x="0" y="0"/>
          <a:ext cx="0" cy="0"/>
          <a:chOff x="0" y="0"/>
          <a:chExt cx="0" cy="0"/>
        </a:xfrm>
      </p:grpSpPr>
      <p:sp>
        <p:nvSpPr>
          <p:cNvPr id="552" name="Google Shape;552;g373dd5b9a0d_0_47:notes"/>
          <p:cNvSpPr>
            <a:spLocks noGrp="1" noRot="1" noChangeAspect="1"/>
          </p:cNvSpPr>
          <p:nvPr>
            <p:ph type="sldImg" idx="2"/>
          </p:nvPr>
        </p:nvSpPr>
        <p:spPr>
          <a:xfrm>
            <a:off x="1143335"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3" name="Google Shape;553;g373dd5b9a0d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b="1">
                <a:solidFill>
                  <a:schemeClr val="dk1"/>
                </a:solidFill>
              </a:rPr>
              <a:t>Sean Lee-Wah</a:t>
            </a:r>
            <a:endParaRPr b="1">
              <a:solidFill>
                <a:schemeClr val="dk1"/>
              </a:solidFill>
            </a:endParaRPr>
          </a:p>
          <a:p>
            <a:pPr marL="0" lvl="0" indent="0" algn="l" rtl="0">
              <a:spcBef>
                <a:spcPts val="0"/>
              </a:spcBef>
              <a:spcAft>
                <a:spcPts val="0"/>
              </a:spcAft>
              <a:buNone/>
            </a:pPr>
            <a:endParaRPr/>
          </a:p>
          <a:p>
            <a:pPr marL="0" lvl="0" indent="0" algn="l" rtl="0">
              <a:spcBef>
                <a:spcPts val="0"/>
              </a:spcBef>
              <a:spcAft>
                <a:spcPts val="0"/>
              </a:spcAft>
              <a:buNone/>
            </a:pPr>
            <a:r>
              <a:rPr lang="en"/>
              <a:t>- The AI model must be able to find information only from credible sources that is trustworthy and correct</a:t>
            </a:r>
            <a:endParaRPr/>
          </a:p>
          <a:p>
            <a:pPr marL="0" lvl="0" indent="0" algn="l" rtl="0">
              <a:spcBef>
                <a:spcPts val="0"/>
              </a:spcBef>
              <a:spcAft>
                <a:spcPts val="0"/>
              </a:spcAft>
              <a:buNone/>
            </a:pPr>
            <a:r>
              <a:rPr lang="en"/>
              <a:t>- Information should be presented in a way that is easy for user to understand (e.g. bullet points and summaries)</a:t>
            </a:r>
            <a:endParaRPr/>
          </a:p>
          <a:p>
            <a:pPr marL="0" lvl="0" indent="0" algn="l" rtl="0">
              <a:spcBef>
                <a:spcPts val="0"/>
              </a:spcBef>
              <a:spcAft>
                <a:spcPts val="0"/>
              </a:spcAft>
              <a:buNone/>
            </a:pPr>
            <a:r>
              <a:rPr lang="en"/>
              <a:t>- The model should be able to adjust to any preferences the user prefers (e.g. summarizing certain parts)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8"/>
        <p:cNvGrpSpPr/>
        <p:nvPr/>
      </p:nvGrpSpPr>
      <p:grpSpPr>
        <a:xfrm>
          <a:off x="0" y="0"/>
          <a:ext cx="0" cy="0"/>
          <a:chOff x="0" y="0"/>
          <a:chExt cx="0" cy="0"/>
        </a:xfrm>
      </p:grpSpPr>
      <p:sp>
        <p:nvSpPr>
          <p:cNvPr id="559" name="Google Shape;559;g373dd5b9a0d_0_52:notes"/>
          <p:cNvSpPr>
            <a:spLocks noGrp="1" noRot="1" noChangeAspect="1"/>
          </p:cNvSpPr>
          <p:nvPr>
            <p:ph type="sldImg" idx="2"/>
          </p:nvPr>
        </p:nvSpPr>
        <p:spPr>
          <a:xfrm>
            <a:off x="1143335"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0" name="Google Shape;560;g373dd5b9a0d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b="1">
                <a:solidFill>
                  <a:schemeClr val="dk1"/>
                </a:solidFill>
              </a:rPr>
              <a:t>Sean Lee-Wah</a:t>
            </a:r>
            <a:endParaRPr b="1">
              <a:solidFill>
                <a:schemeClr val="dk1"/>
              </a:solidFill>
            </a:endParaRPr>
          </a:p>
          <a:p>
            <a:pPr marL="0" lvl="0" indent="0" algn="l" rtl="0">
              <a:spcBef>
                <a:spcPts val="0"/>
              </a:spcBef>
              <a:spcAft>
                <a:spcPts val="0"/>
              </a:spcAft>
              <a:buNone/>
            </a:pPr>
            <a:endParaRPr/>
          </a:p>
          <a:p>
            <a:pPr marL="0" lvl="0" indent="0" algn="l" rtl="0">
              <a:spcBef>
                <a:spcPts val="0"/>
              </a:spcBef>
              <a:spcAft>
                <a:spcPts val="0"/>
              </a:spcAft>
              <a:buNone/>
            </a:pPr>
            <a:r>
              <a:rPr lang="en"/>
              <a:t>- If users interpret information themselves, they will be able to improve their critical thinking and decision making skills </a:t>
            </a:r>
            <a:endParaRPr/>
          </a:p>
          <a:p>
            <a:pPr marL="0" lvl="0" indent="0" algn="l" rtl="0">
              <a:spcBef>
                <a:spcPts val="0"/>
              </a:spcBef>
              <a:spcAft>
                <a:spcPts val="0"/>
              </a:spcAft>
              <a:buNone/>
            </a:pPr>
            <a:r>
              <a:rPr lang="en"/>
              <a:t>- There would be more opinions on the matter (e.g. encourages innovative solutions) </a:t>
            </a:r>
            <a:endParaRPr/>
          </a:p>
          <a:p>
            <a:pPr marL="0" lvl="0" indent="0" algn="l" rtl="0">
              <a:spcBef>
                <a:spcPts val="0"/>
              </a:spcBef>
              <a:spcAft>
                <a:spcPts val="0"/>
              </a:spcAft>
              <a:buNone/>
            </a:pPr>
            <a:r>
              <a:rPr lang="en"/>
              <a:t>- AI will contain less bias if user is interpreting the information themselves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5"/>
        <p:cNvGrpSpPr/>
        <p:nvPr/>
      </p:nvGrpSpPr>
      <p:grpSpPr>
        <a:xfrm>
          <a:off x="0" y="0"/>
          <a:ext cx="0" cy="0"/>
          <a:chOff x="0" y="0"/>
          <a:chExt cx="0" cy="0"/>
        </a:xfrm>
      </p:grpSpPr>
      <p:sp>
        <p:nvSpPr>
          <p:cNvPr id="566" name="Google Shape;566;g373dd5b9a0d_0_67:notes"/>
          <p:cNvSpPr>
            <a:spLocks noGrp="1" noRot="1" noChangeAspect="1"/>
          </p:cNvSpPr>
          <p:nvPr>
            <p:ph type="sldImg" idx="2"/>
          </p:nvPr>
        </p:nvSpPr>
        <p:spPr>
          <a:xfrm>
            <a:off x="1143335"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7" name="Google Shape;567;g373dd5b9a0d_0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Angelos Tselios</a:t>
            </a:r>
            <a:endParaRPr b="1"/>
          </a:p>
          <a:p>
            <a:pPr marL="0" lvl="0" indent="0" algn="l" rtl="0">
              <a:spcBef>
                <a:spcPts val="0"/>
              </a:spcBef>
              <a:spcAft>
                <a:spcPts val="0"/>
              </a:spcAft>
              <a:buNone/>
            </a:pPr>
            <a:endParaRPr/>
          </a:p>
          <a:p>
            <a:pPr marL="0" lvl="0" indent="0" algn="l" rtl="0">
              <a:spcBef>
                <a:spcPts val="0"/>
              </a:spcBef>
              <a:spcAft>
                <a:spcPts val="0"/>
              </a:spcAft>
              <a:buNone/>
            </a:pPr>
            <a:r>
              <a:rPr lang="en"/>
              <a:t>- An experiment was conducted, where ChatGPT was asked 104 questions </a:t>
            </a:r>
            <a:endParaRPr/>
          </a:p>
          <a:p>
            <a:pPr marL="0" lvl="0" indent="0" algn="l" rtl="0">
              <a:spcBef>
                <a:spcPts val="0"/>
              </a:spcBef>
              <a:spcAft>
                <a:spcPts val="0"/>
              </a:spcAft>
              <a:buNone/>
            </a:pPr>
            <a:r>
              <a:rPr lang="en"/>
              <a:t>- It could only answer 63.7% of the questions</a:t>
            </a:r>
            <a:endParaRPr/>
          </a:p>
          <a:p>
            <a:pPr marL="0" lvl="0" indent="0" algn="l" rtl="0">
              <a:spcBef>
                <a:spcPts val="0"/>
              </a:spcBef>
              <a:spcAft>
                <a:spcPts val="0"/>
              </a:spcAft>
              <a:buNone/>
            </a:pPr>
            <a:r>
              <a:rPr lang="en"/>
              <a:t>- Of the 63.7%, only 38.2% of questions were answered correctly quantitatively and qualitatively</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373c80a29b6_2_2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Robert Portman</a:t>
            </a:r>
            <a:endParaRPr/>
          </a:p>
          <a:p>
            <a:pPr marL="0" lvl="0" indent="0" algn="l" rtl="0">
              <a:spcBef>
                <a:spcPts val="0"/>
              </a:spcBef>
              <a:spcAft>
                <a:spcPts val="0"/>
              </a:spcAft>
              <a:buNone/>
            </a:pPr>
            <a:endParaRPr/>
          </a:p>
          <a:p>
            <a:pPr marL="0" lvl="0" indent="0" algn="l" rtl="0">
              <a:lnSpc>
                <a:spcPct val="115000"/>
              </a:lnSpc>
              <a:spcBef>
                <a:spcPts val="1200"/>
              </a:spcBef>
              <a:spcAft>
                <a:spcPts val="0"/>
              </a:spcAft>
              <a:buClr>
                <a:schemeClr val="dk1"/>
              </a:buClr>
              <a:buSzPts val="1100"/>
              <a:buFont typeface="Arial"/>
              <a:buNone/>
            </a:pPr>
            <a:r>
              <a:rPr lang="en"/>
              <a:t>Generative AI is a subset of Artificial intelligence that produces novel outputs by analysing large datasets for patterns. This can include relating new ideas to existing concepts as well as statistical analysis.</a:t>
            </a:r>
            <a:endParaRPr/>
          </a:p>
          <a:p>
            <a:pPr marL="0" lvl="0" indent="0" algn="l" rtl="0">
              <a:spcBef>
                <a:spcPts val="1200"/>
              </a:spcBef>
              <a:spcAft>
                <a:spcPts val="0"/>
              </a:spcAft>
              <a:buNone/>
            </a:pPr>
            <a:endParaRPr/>
          </a:p>
        </p:txBody>
      </p:sp>
      <p:sp>
        <p:nvSpPr>
          <p:cNvPr id="363" name="Google Shape;363;g373c80a29b6_2_211:notes"/>
          <p:cNvSpPr>
            <a:spLocks noGrp="1" noRot="1" noChangeAspect="1"/>
          </p:cNvSpPr>
          <p:nvPr>
            <p:ph type="sldImg" idx="2"/>
          </p:nvPr>
        </p:nvSpPr>
        <p:spPr>
          <a:xfrm>
            <a:off x="1143216"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Google Shape;576;g373c80a29b6_2_2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b="1">
                <a:solidFill>
                  <a:schemeClr val="dk1"/>
                </a:solidFill>
              </a:rPr>
              <a:t>Angelos Tselios</a:t>
            </a:r>
            <a:endParaRPr b="1">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-Traditional AI models aren't reliable fact-checkers they can hallucinate or overstate confidence.</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-Emphasize that users don’t want AI to decide for them; they want information to make their own calls.</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-Our solution flips the model: AI acts as an assistant, not a judge.</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-Point out this shift helps users develop critical thinking, not rely on AI blindly.</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-Wrap up this slide by saying: trust in AI increases when users stay in control.</a:t>
            </a:r>
            <a:endParaRPr/>
          </a:p>
        </p:txBody>
      </p:sp>
      <p:sp>
        <p:nvSpPr>
          <p:cNvPr id="577" name="Google Shape;577;g373c80a29b6_2_299:notes"/>
          <p:cNvSpPr>
            <a:spLocks noGrp="1" noRot="1" noChangeAspect="1"/>
          </p:cNvSpPr>
          <p:nvPr>
            <p:ph type="sldImg" idx="2"/>
          </p:nvPr>
        </p:nvSpPr>
        <p:spPr>
          <a:xfrm>
            <a:off x="1143216"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3"/>
        <p:cNvGrpSpPr/>
        <p:nvPr/>
      </p:nvGrpSpPr>
      <p:grpSpPr>
        <a:xfrm>
          <a:off x="0" y="0"/>
          <a:ext cx="0" cy="0"/>
          <a:chOff x="0" y="0"/>
          <a:chExt cx="0" cy="0"/>
        </a:xfrm>
      </p:grpSpPr>
      <p:sp>
        <p:nvSpPr>
          <p:cNvPr id="584" name="Google Shape;584;g375b11698cb_4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b="1">
                <a:solidFill>
                  <a:schemeClr val="dk1"/>
                </a:solidFill>
              </a:rPr>
              <a:t>Angelos Tselios</a:t>
            </a:r>
            <a:endParaRPr b="1">
              <a:solidFill>
                <a:schemeClr val="dk1"/>
              </a:solidFill>
            </a:endParaRPr>
          </a:p>
          <a:p>
            <a:pPr marL="0" lvl="0" indent="0" algn="l" rtl="0">
              <a:spcBef>
                <a:spcPts val="0"/>
              </a:spcBef>
              <a:spcAft>
                <a:spcPts val="0"/>
              </a:spcAft>
              <a:buNone/>
            </a:pPr>
            <a:endParaRPr/>
          </a:p>
          <a:p>
            <a:pPr marL="0" lvl="0" indent="0" algn="l" rtl="0">
              <a:spcBef>
                <a:spcPts val="0"/>
              </a:spcBef>
              <a:spcAft>
                <a:spcPts val="0"/>
              </a:spcAft>
              <a:buNone/>
            </a:pPr>
            <a:r>
              <a:rPr lang="en"/>
              <a:t>-Talk about the importance of transparency, users should always know where info comes from.</a:t>
            </a:r>
            <a:endParaRPr/>
          </a:p>
          <a:p>
            <a:pPr marL="0" lvl="0" indent="0" algn="l" rtl="0">
              <a:spcBef>
                <a:spcPts val="0"/>
              </a:spcBef>
              <a:spcAft>
                <a:spcPts val="0"/>
              </a:spcAft>
              <a:buNone/>
            </a:pPr>
            <a:endParaRPr/>
          </a:p>
          <a:p>
            <a:pPr marL="0" lvl="0" indent="0" algn="l" rtl="0">
              <a:spcBef>
                <a:spcPts val="0"/>
              </a:spcBef>
              <a:spcAft>
                <a:spcPts val="0"/>
              </a:spcAft>
              <a:buNone/>
            </a:pPr>
            <a:r>
              <a:rPr lang="en"/>
              <a:t>-Stress that AI should be adaptive to different user needs,  not a one-size-fits-all.</a:t>
            </a:r>
            <a:endParaRPr/>
          </a:p>
          <a:p>
            <a:pPr marL="0" lvl="0" indent="0" algn="l" rtl="0">
              <a:spcBef>
                <a:spcPts val="0"/>
              </a:spcBef>
              <a:spcAft>
                <a:spcPts val="0"/>
              </a:spcAft>
              <a:buNone/>
            </a:pPr>
            <a:endParaRPr/>
          </a:p>
          <a:p>
            <a:pPr marL="0" lvl="0" indent="0" algn="l" rtl="0">
              <a:spcBef>
                <a:spcPts val="0"/>
              </a:spcBef>
              <a:spcAft>
                <a:spcPts val="0"/>
              </a:spcAft>
              <a:buNone/>
            </a:pPr>
            <a:r>
              <a:rPr lang="en"/>
              <a:t>-Say that our model aims to rebuild trust between AI and human judgment.</a:t>
            </a:r>
            <a:endParaRPr/>
          </a:p>
          <a:p>
            <a:pPr marL="0" lvl="0" indent="0" algn="l" rtl="0">
              <a:spcBef>
                <a:spcPts val="0"/>
              </a:spcBef>
              <a:spcAft>
                <a:spcPts val="0"/>
              </a:spcAft>
              <a:buNone/>
            </a:pPr>
            <a:endParaRPr/>
          </a:p>
          <a:p>
            <a:pPr marL="0" lvl="0" indent="0" algn="l" rtl="0">
              <a:spcBef>
                <a:spcPts val="0"/>
              </a:spcBef>
              <a:spcAft>
                <a:spcPts val="0"/>
              </a:spcAft>
              <a:buNone/>
            </a:pPr>
            <a:r>
              <a:rPr lang="en"/>
              <a:t>-Close by noting that the next step is implementation, testing it in real-world use cases and seeing how people interact with it.</a:t>
            </a:r>
            <a:endParaRPr/>
          </a:p>
        </p:txBody>
      </p:sp>
      <p:sp>
        <p:nvSpPr>
          <p:cNvPr id="585" name="Google Shape;585;g375b11698cb_4_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1"/>
        <p:cNvGrpSpPr/>
        <p:nvPr/>
      </p:nvGrpSpPr>
      <p:grpSpPr>
        <a:xfrm>
          <a:off x="0" y="0"/>
          <a:ext cx="0" cy="0"/>
          <a:chOff x="0" y="0"/>
          <a:chExt cx="0" cy="0"/>
        </a:xfrm>
      </p:grpSpPr>
      <p:sp>
        <p:nvSpPr>
          <p:cNvPr id="592" name="Google Shape;592;g375b11698cb_3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dk1"/>
                </a:solidFill>
              </a:rPr>
              <a:t>Angelos Tselios</a:t>
            </a:r>
            <a:endParaRPr b="1">
              <a:solidFill>
                <a:schemeClr val="dk1"/>
              </a:solidFill>
            </a:endParaRPr>
          </a:p>
          <a:p>
            <a:pPr marL="0" lvl="0" indent="0" algn="l" rtl="0">
              <a:spcBef>
                <a:spcPts val="0"/>
              </a:spcBef>
              <a:spcAft>
                <a:spcPts val="0"/>
              </a:spcAft>
              <a:buNone/>
            </a:pPr>
            <a:endParaRPr b="1">
              <a:solidFill>
                <a:schemeClr val="dk1"/>
              </a:solidFill>
            </a:endParaRPr>
          </a:p>
          <a:p>
            <a:pPr marL="0" lvl="0" indent="0" algn="l" rtl="0">
              <a:spcBef>
                <a:spcPts val="0"/>
              </a:spcBef>
              <a:spcAft>
                <a:spcPts val="0"/>
              </a:spcAft>
              <a:buNone/>
            </a:pPr>
            <a:r>
              <a:rPr lang="en">
                <a:solidFill>
                  <a:schemeClr val="dk1"/>
                </a:solidFill>
              </a:rPr>
              <a:t>References used for the presentation </a:t>
            </a:r>
            <a:endParaRPr>
              <a:solidFill>
                <a:schemeClr val="dk1"/>
              </a:solidFill>
            </a:endParaRPr>
          </a:p>
          <a:p>
            <a:pPr marL="0" lvl="0" indent="0" algn="l" rtl="0">
              <a:spcBef>
                <a:spcPts val="0"/>
              </a:spcBef>
              <a:spcAft>
                <a:spcPts val="0"/>
              </a:spcAft>
              <a:buNone/>
            </a:pPr>
            <a:endParaRPr/>
          </a:p>
        </p:txBody>
      </p:sp>
      <p:sp>
        <p:nvSpPr>
          <p:cNvPr id="593" name="Google Shape;593;g375b11698cb_3_5:notes"/>
          <p:cNvSpPr>
            <a:spLocks noGrp="1" noRot="1" noChangeAspect="1"/>
          </p:cNvSpPr>
          <p:nvPr>
            <p:ph type="sldImg" idx="2"/>
          </p:nvPr>
        </p:nvSpPr>
        <p:spPr>
          <a:xfrm>
            <a:off x="1143216"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8"/>
        <p:cNvGrpSpPr/>
        <p:nvPr/>
      </p:nvGrpSpPr>
      <p:grpSpPr>
        <a:xfrm>
          <a:off x="0" y="0"/>
          <a:ext cx="0" cy="0"/>
          <a:chOff x="0" y="0"/>
          <a:chExt cx="0" cy="0"/>
        </a:xfrm>
      </p:grpSpPr>
      <p:sp>
        <p:nvSpPr>
          <p:cNvPr id="599" name="Google Shape;599;g375b11698cb_3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b="1">
                <a:solidFill>
                  <a:schemeClr val="dk1"/>
                </a:solidFill>
              </a:rPr>
              <a:t>Angelos Tselios</a:t>
            </a:r>
            <a:endParaRPr b="1">
              <a:solidFill>
                <a:schemeClr val="dk1"/>
              </a:solidFill>
            </a:endParaRPr>
          </a:p>
          <a:p>
            <a:pPr marL="0" lvl="0" indent="0" algn="l" rtl="0">
              <a:spcBef>
                <a:spcPts val="0"/>
              </a:spcBef>
              <a:spcAft>
                <a:spcPts val="0"/>
              </a:spcAft>
              <a:buNone/>
            </a:pPr>
            <a:endParaRPr/>
          </a:p>
        </p:txBody>
      </p:sp>
      <p:sp>
        <p:nvSpPr>
          <p:cNvPr id="600" name="Google Shape;600;g375b11698cb_3_10:notes"/>
          <p:cNvSpPr>
            <a:spLocks noGrp="1" noRot="1" noChangeAspect="1"/>
          </p:cNvSpPr>
          <p:nvPr>
            <p:ph type="sldImg" idx="2"/>
          </p:nvPr>
        </p:nvSpPr>
        <p:spPr>
          <a:xfrm>
            <a:off x="1143216"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5"/>
        <p:cNvGrpSpPr/>
        <p:nvPr/>
      </p:nvGrpSpPr>
      <p:grpSpPr>
        <a:xfrm>
          <a:off x="0" y="0"/>
          <a:ext cx="0" cy="0"/>
          <a:chOff x="0" y="0"/>
          <a:chExt cx="0" cy="0"/>
        </a:xfrm>
      </p:grpSpPr>
      <p:sp>
        <p:nvSpPr>
          <p:cNvPr id="606" name="Google Shape;606;g372bc3de055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b="1">
                <a:solidFill>
                  <a:schemeClr val="dk1"/>
                </a:solidFill>
              </a:rPr>
              <a:t>Angelos Tselios</a:t>
            </a:r>
            <a:endParaRPr b="1">
              <a:solidFill>
                <a:schemeClr val="dk1"/>
              </a:solidFill>
            </a:endParaRPr>
          </a:p>
          <a:p>
            <a:pPr marL="0" lvl="0" indent="0" algn="l" rtl="0">
              <a:spcBef>
                <a:spcPts val="0"/>
              </a:spcBef>
              <a:spcAft>
                <a:spcPts val="0"/>
              </a:spcAft>
              <a:buNone/>
            </a:pPr>
            <a:endParaRPr/>
          </a:p>
        </p:txBody>
      </p:sp>
      <p:sp>
        <p:nvSpPr>
          <p:cNvPr id="607" name="Google Shape;607;g372bc3de055_0_5:notes"/>
          <p:cNvSpPr>
            <a:spLocks noGrp="1" noRot="1" noChangeAspect="1"/>
          </p:cNvSpPr>
          <p:nvPr>
            <p:ph type="sldImg" idx="2"/>
          </p:nvPr>
        </p:nvSpPr>
        <p:spPr>
          <a:xfrm>
            <a:off x="1143216"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375b11698cb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Robert Portman</a:t>
            </a:r>
            <a:endParaRPr/>
          </a:p>
          <a:p>
            <a:pPr marL="0" lvl="0" indent="0" algn="l" rtl="0">
              <a:spcBef>
                <a:spcPts val="0"/>
              </a:spcBef>
              <a:spcAft>
                <a:spcPts val="0"/>
              </a:spcAft>
              <a:buNone/>
            </a:pPr>
            <a:endParaRPr/>
          </a:p>
          <a:p>
            <a:pPr marL="0" lvl="0" indent="0" algn="l" rtl="0">
              <a:lnSpc>
                <a:spcPct val="115000"/>
              </a:lnSpc>
              <a:spcBef>
                <a:spcPts val="1200"/>
              </a:spcBef>
              <a:spcAft>
                <a:spcPts val="0"/>
              </a:spcAft>
              <a:buClr>
                <a:schemeClr val="dk1"/>
              </a:buClr>
              <a:buSzPts val="1100"/>
              <a:buFont typeface="Arial"/>
              <a:buNone/>
            </a:pPr>
            <a:r>
              <a:rPr lang="en"/>
              <a:t>Presently, AI models used in fact-checking will state whether information sources are reliable. While this can effectively filter out some sources of misinformation, it incentivizes users to depend on AI over critical thinking. This sets a dangerous precedent as AI models can present false information or generalize findings outside their relevant scope. </a:t>
            </a:r>
            <a:endParaRPr/>
          </a:p>
          <a:p>
            <a:pPr marL="0" lvl="0" indent="0" algn="l" rtl="0">
              <a:spcBef>
                <a:spcPts val="1200"/>
              </a:spcBef>
              <a:spcAft>
                <a:spcPts val="0"/>
              </a:spcAft>
              <a:buNone/>
            </a:pPr>
            <a:endParaRPr/>
          </a:p>
        </p:txBody>
      </p:sp>
      <p:sp>
        <p:nvSpPr>
          <p:cNvPr id="375" name="Google Shape;375;g375b11698cb_0_6:notes"/>
          <p:cNvSpPr>
            <a:spLocks noGrp="1" noRot="1" noChangeAspect="1"/>
          </p:cNvSpPr>
          <p:nvPr>
            <p:ph type="sldImg" idx="2"/>
          </p:nvPr>
        </p:nvSpPr>
        <p:spPr>
          <a:xfrm>
            <a:off x="1143216"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g375b11698cb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Robert Portman</a:t>
            </a:r>
            <a:endParaRPr/>
          </a:p>
          <a:p>
            <a:pPr marL="0" lvl="0" indent="0" algn="l" rtl="0">
              <a:spcBef>
                <a:spcPts val="0"/>
              </a:spcBef>
              <a:spcAft>
                <a:spcPts val="0"/>
              </a:spcAft>
              <a:buNone/>
            </a:pPr>
            <a:endParaRPr/>
          </a:p>
          <a:p>
            <a:pPr marL="0" lvl="0" indent="0" algn="l" rtl="0">
              <a:lnSpc>
                <a:spcPct val="115000"/>
              </a:lnSpc>
              <a:spcBef>
                <a:spcPts val="1200"/>
              </a:spcBef>
              <a:spcAft>
                <a:spcPts val="0"/>
              </a:spcAft>
              <a:buClr>
                <a:schemeClr val="dk1"/>
              </a:buClr>
              <a:buSzPts val="1100"/>
              <a:buFont typeface="Arial"/>
              <a:buNone/>
            </a:pPr>
            <a:r>
              <a:rPr lang="en"/>
              <a:t>A change in how AI presents information is required to address these concerns. While some AI models provide explanations when prompted, studies have shown that users often default to AI regardless of its quality [2].</a:t>
            </a:r>
            <a:endParaRPr/>
          </a:p>
          <a:p>
            <a:pPr marL="0" lvl="0" indent="0" algn="l" rtl="0">
              <a:lnSpc>
                <a:spcPct val="115000"/>
              </a:lnSpc>
              <a:spcBef>
                <a:spcPts val="1200"/>
              </a:spcBef>
              <a:spcAft>
                <a:spcPts val="0"/>
              </a:spcAft>
              <a:buClr>
                <a:schemeClr val="dk1"/>
              </a:buClr>
              <a:buSzPts val="1100"/>
              <a:buFont typeface="Arial"/>
              <a:buNone/>
            </a:pPr>
            <a:r>
              <a:rPr lang="en"/>
              <a:t>This report suggests AI models should be retrained to provide impartial analysis of information for the user to interpret. This places responsibility on the Individual to critically analyze AI outputs and acts as an additional method to detect AI errors. </a:t>
            </a:r>
            <a:endParaRPr/>
          </a:p>
          <a:p>
            <a:pPr marL="0" lvl="0" indent="0" algn="l" rtl="0">
              <a:spcBef>
                <a:spcPts val="1200"/>
              </a:spcBef>
              <a:spcAft>
                <a:spcPts val="0"/>
              </a:spcAft>
              <a:buNone/>
            </a:pPr>
            <a:endParaRPr/>
          </a:p>
        </p:txBody>
      </p:sp>
      <p:sp>
        <p:nvSpPr>
          <p:cNvPr id="387" name="Google Shape;387;g375b11698cb_0_35:notes"/>
          <p:cNvSpPr>
            <a:spLocks noGrp="1" noRot="1" noChangeAspect="1"/>
          </p:cNvSpPr>
          <p:nvPr>
            <p:ph type="sldImg" idx="2"/>
          </p:nvPr>
        </p:nvSpPr>
        <p:spPr>
          <a:xfrm>
            <a:off x="1143216"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375b11698cb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Robert Portman</a:t>
            </a:r>
            <a:endParaRPr/>
          </a:p>
          <a:p>
            <a:pPr marL="0" lvl="0" indent="0" algn="l" rtl="0">
              <a:spcBef>
                <a:spcPts val="0"/>
              </a:spcBef>
              <a:spcAft>
                <a:spcPts val="0"/>
              </a:spcAft>
              <a:buNone/>
            </a:pPr>
            <a:endParaRPr/>
          </a:p>
          <a:p>
            <a:pPr marL="0" lvl="0" indent="0" algn="l" rtl="0">
              <a:lnSpc>
                <a:spcPct val="115000"/>
              </a:lnSpc>
              <a:spcBef>
                <a:spcPts val="1200"/>
              </a:spcBef>
              <a:spcAft>
                <a:spcPts val="0"/>
              </a:spcAft>
              <a:buClr>
                <a:schemeClr val="dk1"/>
              </a:buClr>
              <a:buSzPts val="1100"/>
              <a:buFont typeface="Arial"/>
              <a:buNone/>
            </a:pPr>
            <a:r>
              <a:rPr lang="en"/>
              <a:t>It is important to note that while this presentation describes needed changes, it does not examine every AI fact-checker. Nor does it suggest specific design methodologies that can be implemented.</a:t>
            </a:r>
            <a:endParaRPr/>
          </a:p>
          <a:p>
            <a:pPr marL="0" lvl="0" indent="0" algn="l" rtl="0">
              <a:lnSpc>
                <a:spcPct val="115000"/>
              </a:lnSpc>
              <a:spcBef>
                <a:spcPts val="1200"/>
              </a:spcBef>
              <a:spcAft>
                <a:spcPts val="0"/>
              </a:spcAft>
              <a:buClr>
                <a:schemeClr val="dk1"/>
              </a:buClr>
              <a:buSzPts val="1100"/>
              <a:buFont typeface="Arial"/>
              <a:buNone/>
            </a:pPr>
            <a:r>
              <a:rPr lang="en"/>
              <a:t>Instead, it provides guidelines for future AI development that optimize independent judgment. </a:t>
            </a:r>
            <a:endParaRPr/>
          </a:p>
          <a:p>
            <a:pPr marL="0" lvl="0" indent="0" algn="l" rtl="0">
              <a:spcBef>
                <a:spcPts val="1200"/>
              </a:spcBef>
              <a:spcAft>
                <a:spcPts val="0"/>
              </a:spcAft>
              <a:buNone/>
            </a:pPr>
            <a:endParaRPr/>
          </a:p>
        </p:txBody>
      </p:sp>
      <p:sp>
        <p:nvSpPr>
          <p:cNvPr id="400" name="Google Shape;400;g375b11698cb_0_6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g373c80a29b6_2_2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2" name="Google Shape;412;g373c80a29b6_2_240:notes"/>
          <p:cNvSpPr>
            <a:spLocks noGrp="1" noRot="1" noChangeAspect="1"/>
          </p:cNvSpPr>
          <p:nvPr>
            <p:ph type="sldImg" idx="2"/>
          </p:nvPr>
        </p:nvSpPr>
        <p:spPr>
          <a:xfrm>
            <a:off x="1143216"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g375b11698cb_1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22" name="Google Shape;422;g375b11698cb_1_6:notes"/>
          <p:cNvSpPr>
            <a:spLocks noGrp="1" noRot="1" noChangeAspect="1"/>
          </p:cNvSpPr>
          <p:nvPr>
            <p:ph type="sldImg" idx="2"/>
          </p:nvPr>
        </p:nvSpPr>
        <p:spPr>
          <a:xfrm>
            <a:off x="1143216"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g372306e6eec_5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Yathharthha K</a:t>
            </a:r>
          </a:p>
          <a:p>
            <a:pPr marL="0" lvl="0" indent="0" algn="l" rtl="0">
              <a:spcBef>
                <a:spcPts val="0"/>
              </a:spcBef>
              <a:spcAft>
                <a:spcPts val="0"/>
              </a:spcAft>
              <a:buNone/>
            </a:pPr>
            <a:endParaRPr lang="en" dirty="0"/>
          </a:p>
          <a:p>
            <a:r>
              <a:rPr lang="en-US" sz="1100" b="1" i="0" u="none" strike="noStrike" cap="none" dirty="0">
                <a:solidFill>
                  <a:srgbClr val="000000"/>
                </a:solidFill>
                <a:effectLst/>
                <a:latin typeface="Arial"/>
                <a:ea typeface="Arial"/>
                <a:cs typeface="Arial"/>
                <a:sym typeface="Arial"/>
              </a:rPr>
              <a:t>Let’s now move into the main content of the report, which is structured around four key areas that explore the relationship between fact-checking and artificial intelligence.</a:t>
            </a:r>
            <a:endParaRPr lang="en-US" sz="1100" b="0" i="0" u="none" strike="noStrike" cap="none" dirty="0">
              <a:solidFill>
                <a:srgbClr val="000000"/>
              </a:solidFill>
              <a:effectLst/>
              <a:latin typeface="Arial"/>
              <a:ea typeface="Arial"/>
              <a:cs typeface="Arial"/>
              <a:sym typeface="Arial"/>
            </a:endParaRPr>
          </a:p>
          <a:p>
            <a:r>
              <a:rPr lang="en-US" sz="1100" b="0" i="0" u="none" strike="noStrike" cap="none" dirty="0">
                <a:solidFill>
                  <a:srgbClr val="000000"/>
                </a:solidFill>
                <a:effectLst/>
                <a:latin typeface="Arial"/>
                <a:ea typeface="Arial"/>
                <a:cs typeface="Arial"/>
                <a:sym typeface="Arial"/>
              </a:rPr>
              <a:t>We begin with </a:t>
            </a:r>
            <a:r>
              <a:rPr lang="en-US" sz="1100" b="1" i="0" u="none" strike="noStrike" cap="none" dirty="0">
                <a:solidFill>
                  <a:srgbClr val="000000"/>
                </a:solidFill>
                <a:effectLst/>
                <a:latin typeface="Arial"/>
                <a:ea typeface="Arial"/>
                <a:cs typeface="Arial"/>
                <a:sym typeface="Arial"/>
              </a:rPr>
              <a:t>Misinformation and the need for fact-checking</a:t>
            </a:r>
            <a:r>
              <a:rPr lang="en-US" sz="1100" b="0" i="0" u="none" strike="noStrike" cap="none" dirty="0">
                <a:solidFill>
                  <a:srgbClr val="000000"/>
                </a:solidFill>
                <a:effectLst/>
                <a:latin typeface="Arial"/>
                <a:ea typeface="Arial"/>
                <a:cs typeface="Arial"/>
                <a:sym typeface="Arial"/>
              </a:rPr>
              <a:t>, where we examine the scale and impact of misinformation in digital spaces, and why robust verification mechanisms are essential.</a:t>
            </a:r>
          </a:p>
          <a:p>
            <a:r>
              <a:rPr lang="en-US" sz="1100" b="0" i="0" u="none" strike="noStrike" cap="none" dirty="0">
                <a:solidFill>
                  <a:srgbClr val="000000"/>
                </a:solidFill>
                <a:effectLst/>
                <a:latin typeface="Arial"/>
                <a:ea typeface="Arial"/>
                <a:cs typeface="Arial"/>
                <a:sym typeface="Arial"/>
              </a:rPr>
              <a:t>Next, we explore the </a:t>
            </a:r>
            <a:r>
              <a:rPr lang="en-US" sz="1100" b="1" i="0" u="none" strike="noStrike" cap="none" dirty="0">
                <a:solidFill>
                  <a:srgbClr val="000000"/>
                </a:solidFill>
                <a:effectLst/>
                <a:latin typeface="Arial"/>
                <a:ea typeface="Arial"/>
                <a:cs typeface="Arial"/>
                <a:sym typeface="Arial"/>
              </a:rPr>
              <a:t>Benefits of AI in fact-checking</a:t>
            </a:r>
            <a:r>
              <a:rPr lang="en-US" sz="1100" b="0" i="0" u="none" strike="noStrike" cap="none" dirty="0">
                <a:solidFill>
                  <a:srgbClr val="000000"/>
                </a:solidFill>
                <a:effectLst/>
                <a:latin typeface="Arial"/>
                <a:ea typeface="Arial"/>
                <a:cs typeface="Arial"/>
                <a:sym typeface="Arial"/>
              </a:rPr>
              <a:t>, highlighting how AI can enhance the speed, scalability, and accuracy of information verification.</a:t>
            </a:r>
          </a:p>
          <a:p>
            <a:r>
              <a:rPr lang="en-US" sz="1100" b="0" i="0" u="none" strike="noStrike" cap="none" dirty="0">
                <a:solidFill>
                  <a:srgbClr val="000000"/>
                </a:solidFill>
                <a:effectLst/>
                <a:latin typeface="Arial"/>
                <a:ea typeface="Arial"/>
                <a:cs typeface="Arial"/>
                <a:sym typeface="Arial"/>
              </a:rPr>
              <a:t>Following that, we address the </a:t>
            </a:r>
            <a:r>
              <a:rPr lang="en-US" sz="1100" b="1" i="0" u="none" strike="noStrike" cap="none" dirty="0">
                <a:solidFill>
                  <a:srgbClr val="000000"/>
                </a:solidFill>
                <a:effectLst/>
                <a:latin typeface="Arial"/>
                <a:ea typeface="Arial"/>
                <a:cs typeface="Arial"/>
                <a:sym typeface="Arial"/>
              </a:rPr>
              <a:t>Limitations and challenges</a:t>
            </a:r>
            <a:r>
              <a:rPr lang="en-US" sz="1100" b="0" i="0" u="none" strike="noStrike" cap="none" dirty="0">
                <a:solidFill>
                  <a:srgbClr val="000000"/>
                </a:solidFill>
                <a:effectLst/>
                <a:latin typeface="Arial"/>
                <a:ea typeface="Arial"/>
                <a:cs typeface="Arial"/>
                <a:sym typeface="Arial"/>
              </a:rPr>
              <a:t>—this section outlines the technical, operational, and ethical constraints that affect the reliability and adoption of AI-driven fact-checking systems.</a:t>
            </a:r>
          </a:p>
          <a:p>
            <a:r>
              <a:rPr lang="en-US" sz="1100" b="0" i="0" u="none" strike="noStrike" cap="none" dirty="0">
                <a:solidFill>
                  <a:srgbClr val="000000"/>
                </a:solidFill>
                <a:effectLst/>
                <a:latin typeface="Arial"/>
                <a:ea typeface="Arial"/>
                <a:cs typeface="Arial"/>
                <a:sym typeface="Arial"/>
              </a:rPr>
              <a:t>Finally, we consider the </a:t>
            </a:r>
            <a:r>
              <a:rPr lang="en-US" sz="1100" b="1" i="0" u="none" strike="noStrike" cap="none" dirty="0">
                <a:solidFill>
                  <a:srgbClr val="000000"/>
                </a:solidFill>
                <a:effectLst/>
                <a:latin typeface="Arial"/>
                <a:ea typeface="Arial"/>
                <a:cs typeface="Arial"/>
                <a:sym typeface="Arial"/>
              </a:rPr>
              <a:t>Ethical and social implications</a:t>
            </a:r>
            <a:r>
              <a:rPr lang="en-US" sz="1100" b="0" i="0" u="none" strike="noStrike" cap="none" dirty="0">
                <a:solidFill>
                  <a:srgbClr val="000000"/>
                </a:solidFill>
                <a:effectLst/>
                <a:latin typeface="Arial"/>
                <a:ea typeface="Arial"/>
                <a:cs typeface="Arial"/>
                <a:sym typeface="Arial"/>
              </a:rPr>
              <a:t>, discussing how these technologies influence public trust, privacy, and the broader societal discourse around truth and accountability.</a:t>
            </a:r>
          </a:p>
          <a:p>
            <a:r>
              <a:rPr lang="en-US" sz="1100" b="0" i="0" u="none" strike="noStrike" cap="none" dirty="0">
                <a:solidFill>
                  <a:srgbClr val="000000"/>
                </a:solidFill>
                <a:effectLst/>
                <a:latin typeface="Arial"/>
                <a:ea typeface="Arial"/>
                <a:cs typeface="Arial"/>
                <a:sym typeface="Arial"/>
              </a:rPr>
              <a:t>Together, these sections provide a comprehensive overview of both the potential and the complexities of integrating AI into fact-checking workflows. Let’s begin with the first section: </a:t>
            </a:r>
            <a:r>
              <a:rPr lang="en-US" sz="1100" b="1" i="0" u="none" strike="noStrike" cap="none" dirty="0">
                <a:solidFill>
                  <a:srgbClr val="000000"/>
                </a:solidFill>
                <a:effectLst/>
                <a:latin typeface="Arial"/>
                <a:ea typeface="Arial"/>
                <a:cs typeface="Arial"/>
                <a:sym typeface="Arial"/>
              </a:rPr>
              <a:t>Misinformation and the need for fact-checking</a:t>
            </a:r>
            <a:endParaRPr lang="en-US"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endParaRPr dirty="0"/>
          </a:p>
        </p:txBody>
      </p:sp>
      <p:sp>
        <p:nvSpPr>
          <p:cNvPr id="432" name="Google Shape;432;g372306e6eec_5_13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a:extLst>
            <a:ext uri="{FF2B5EF4-FFF2-40B4-BE49-F238E27FC236}">
              <a16:creationId xmlns:a16="http://schemas.microsoft.com/office/drawing/2014/main" id="{0BF11BE2-5F23-1E49-50B9-E2780A43AEF6}"/>
            </a:ext>
          </a:extLst>
        </p:cNvPr>
        <p:cNvGrpSpPr/>
        <p:nvPr/>
      </p:nvGrpSpPr>
      <p:grpSpPr>
        <a:xfrm>
          <a:off x="0" y="0"/>
          <a:ext cx="0" cy="0"/>
          <a:chOff x="0" y="0"/>
          <a:chExt cx="0" cy="0"/>
        </a:xfrm>
      </p:grpSpPr>
      <p:sp>
        <p:nvSpPr>
          <p:cNvPr id="459" name="Google Shape;459;g373dd5b9a0d_0_0:notes">
            <a:extLst>
              <a:ext uri="{FF2B5EF4-FFF2-40B4-BE49-F238E27FC236}">
                <a16:creationId xmlns:a16="http://schemas.microsoft.com/office/drawing/2014/main" id="{EA90637D-CE3A-3BBA-8E5B-072C72562C05}"/>
              </a:ext>
            </a:extLst>
          </p:cNvPr>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373dd5b9a0d_0_0:notes">
            <a:extLst>
              <a:ext uri="{FF2B5EF4-FFF2-40B4-BE49-F238E27FC236}">
                <a16:creationId xmlns:a16="http://schemas.microsoft.com/office/drawing/2014/main" id="{2EB77C3C-755B-840C-D0BF-56B653AB43B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200">
                <a:solidFill>
                  <a:schemeClr val="dk1"/>
                </a:solidFill>
              </a:rPr>
              <a:t>Yathharthha K</a:t>
            </a:r>
            <a:endParaRPr sz="1200">
              <a:solidFill>
                <a:schemeClr val="dk1"/>
              </a:solidFill>
            </a:endParaRPr>
          </a:p>
          <a:p>
            <a:pPr marL="457200" lvl="0" indent="-304800" algn="l" rtl="0">
              <a:lnSpc>
                <a:spcPct val="150000"/>
              </a:lnSpc>
              <a:spcBef>
                <a:spcPts val="0"/>
              </a:spcBef>
              <a:spcAft>
                <a:spcPts val="0"/>
              </a:spcAft>
              <a:buClr>
                <a:schemeClr val="dk1"/>
              </a:buClr>
              <a:buSzPts val="1200"/>
              <a:buChar char="-"/>
            </a:pPr>
            <a:r>
              <a:rPr lang="en" sz="1200">
                <a:solidFill>
                  <a:schemeClr val="dk1"/>
                </a:solidFill>
              </a:rPr>
              <a:t>Just in 2023, 43% of Canadians believed it was getting harder to differentiate between real and fake news online </a:t>
            </a:r>
            <a:endParaRPr sz="1200">
              <a:solidFill>
                <a:schemeClr val="dk1"/>
              </a:solidFill>
            </a:endParaRPr>
          </a:p>
          <a:p>
            <a:pPr marL="457200" lvl="0" indent="-304800" algn="l" rtl="0">
              <a:lnSpc>
                <a:spcPct val="150000"/>
              </a:lnSpc>
              <a:spcBef>
                <a:spcPts val="0"/>
              </a:spcBef>
              <a:spcAft>
                <a:spcPts val="0"/>
              </a:spcAft>
              <a:buClr>
                <a:schemeClr val="dk1"/>
              </a:buClr>
              <a:buSzPts val="1200"/>
              <a:buChar char="-"/>
            </a:pPr>
            <a:r>
              <a:rPr lang="en" sz="1200">
                <a:solidFill>
                  <a:schemeClr val="dk1"/>
                </a:solidFill>
              </a:rPr>
              <a:t>For example, 64% of people would not trust information posted on social media, indicating the need to fact check these posts</a:t>
            </a:r>
            <a:endParaRPr sz="1200">
              <a:solidFill>
                <a:schemeClr val="dk1"/>
              </a:solidFill>
            </a:endParaRPr>
          </a:p>
        </p:txBody>
      </p:sp>
    </p:spTree>
    <p:extLst>
      <p:ext uri="{BB962C8B-B14F-4D97-AF65-F5344CB8AC3E}">
        <p14:creationId xmlns:p14="http://schemas.microsoft.com/office/powerpoint/2010/main" val="39015939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992767"/>
            <a:ext cx="8520600" cy="2736600"/>
          </a:xfrm>
          <a:prstGeom prst="rect">
            <a:avLst/>
          </a:prstGeom>
        </p:spPr>
        <p:txBody>
          <a:bodyPr spcFirstLastPara="1" wrap="square" lIns="96100" tIns="96100" rIns="96100" bIns="96100" anchor="b" anchorCtr="0">
            <a:normAutofit/>
          </a:bodyPr>
          <a:lstStyle>
            <a:lvl1pPr lvl="0" algn="ctr">
              <a:spcBef>
                <a:spcPts val="0"/>
              </a:spcBef>
              <a:spcAft>
                <a:spcPts val="0"/>
              </a:spcAft>
              <a:buSzPts val="5500"/>
              <a:buNone/>
              <a:defRPr sz="5500"/>
            </a:lvl1pPr>
            <a:lvl2pPr lvl="1" algn="ctr">
              <a:spcBef>
                <a:spcPts val="0"/>
              </a:spcBef>
              <a:spcAft>
                <a:spcPts val="0"/>
              </a:spcAft>
              <a:buSzPts val="5500"/>
              <a:buNone/>
              <a:defRPr sz="5500"/>
            </a:lvl2pPr>
            <a:lvl3pPr lvl="2" algn="ctr">
              <a:spcBef>
                <a:spcPts val="0"/>
              </a:spcBef>
              <a:spcAft>
                <a:spcPts val="0"/>
              </a:spcAft>
              <a:buSzPts val="5500"/>
              <a:buNone/>
              <a:defRPr sz="5500"/>
            </a:lvl3pPr>
            <a:lvl4pPr lvl="3" algn="ctr">
              <a:spcBef>
                <a:spcPts val="0"/>
              </a:spcBef>
              <a:spcAft>
                <a:spcPts val="0"/>
              </a:spcAft>
              <a:buSzPts val="5500"/>
              <a:buNone/>
              <a:defRPr sz="5500"/>
            </a:lvl4pPr>
            <a:lvl5pPr lvl="4" algn="ctr">
              <a:spcBef>
                <a:spcPts val="0"/>
              </a:spcBef>
              <a:spcAft>
                <a:spcPts val="0"/>
              </a:spcAft>
              <a:buSzPts val="5500"/>
              <a:buNone/>
              <a:defRPr sz="5500"/>
            </a:lvl5pPr>
            <a:lvl6pPr lvl="5" algn="ctr">
              <a:spcBef>
                <a:spcPts val="0"/>
              </a:spcBef>
              <a:spcAft>
                <a:spcPts val="0"/>
              </a:spcAft>
              <a:buSzPts val="5500"/>
              <a:buNone/>
              <a:defRPr sz="5500"/>
            </a:lvl6pPr>
            <a:lvl7pPr lvl="6" algn="ctr">
              <a:spcBef>
                <a:spcPts val="0"/>
              </a:spcBef>
              <a:spcAft>
                <a:spcPts val="0"/>
              </a:spcAft>
              <a:buSzPts val="5500"/>
              <a:buNone/>
              <a:defRPr sz="5500"/>
            </a:lvl7pPr>
            <a:lvl8pPr lvl="7" algn="ctr">
              <a:spcBef>
                <a:spcPts val="0"/>
              </a:spcBef>
              <a:spcAft>
                <a:spcPts val="0"/>
              </a:spcAft>
              <a:buSzPts val="5500"/>
              <a:buNone/>
              <a:defRPr sz="5500"/>
            </a:lvl8pPr>
            <a:lvl9pPr lvl="8" algn="ctr">
              <a:spcBef>
                <a:spcPts val="0"/>
              </a:spcBef>
              <a:spcAft>
                <a:spcPts val="0"/>
              </a:spcAft>
              <a:buSzPts val="5500"/>
              <a:buNone/>
              <a:defRPr sz="5500"/>
            </a:lvl9pPr>
          </a:lstStyle>
          <a:p>
            <a:endParaRPr/>
          </a:p>
        </p:txBody>
      </p:sp>
      <p:sp>
        <p:nvSpPr>
          <p:cNvPr id="11" name="Google Shape;11;p2"/>
          <p:cNvSpPr txBox="1">
            <a:spLocks noGrp="1"/>
          </p:cNvSpPr>
          <p:nvPr>
            <p:ph type="subTitle" idx="1"/>
          </p:nvPr>
        </p:nvSpPr>
        <p:spPr>
          <a:xfrm>
            <a:off x="311700" y="3778833"/>
            <a:ext cx="8520600" cy="1056900"/>
          </a:xfrm>
          <a:prstGeom prst="rect">
            <a:avLst/>
          </a:prstGeom>
        </p:spPr>
        <p:txBody>
          <a:bodyPr spcFirstLastPara="1" wrap="square" lIns="96100" tIns="96100" rIns="96100" bIns="96100" anchor="t" anchorCtr="0">
            <a:normAutofit/>
          </a:bodyPr>
          <a:lstStyle>
            <a:lvl1pPr lvl="0" algn="ctr">
              <a:lnSpc>
                <a:spcPct val="100000"/>
              </a:lnSpc>
              <a:spcBef>
                <a:spcPts val="0"/>
              </a:spcBef>
              <a:spcAft>
                <a:spcPts val="0"/>
              </a:spcAft>
              <a:buSzPts val="3000"/>
              <a:buNone/>
              <a:defRPr sz="3000"/>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a:endParaRPr/>
          </a:p>
        </p:txBody>
      </p:sp>
      <p:sp>
        <p:nvSpPr>
          <p:cNvPr id="12" name="Google Shape;12;p2"/>
          <p:cNvSpPr txBox="1">
            <a:spLocks noGrp="1"/>
          </p:cNvSpPr>
          <p:nvPr>
            <p:ph type="sldNum" idx="12"/>
          </p:nvPr>
        </p:nvSpPr>
        <p:spPr>
          <a:xfrm>
            <a:off x="8472458" y="6217622"/>
            <a:ext cx="548700" cy="525000"/>
          </a:xfrm>
          <a:prstGeom prst="rect">
            <a:avLst/>
          </a:prstGeom>
        </p:spPr>
        <p:txBody>
          <a:bodyPr spcFirstLastPara="1" wrap="square" lIns="96100" tIns="96100" rIns="96100" bIns="961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474833"/>
            <a:ext cx="8520600" cy="2617500"/>
          </a:xfrm>
          <a:prstGeom prst="rect">
            <a:avLst/>
          </a:prstGeom>
        </p:spPr>
        <p:txBody>
          <a:bodyPr spcFirstLastPara="1" wrap="square" lIns="96100" tIns="96100" rIns="96100" bIns="96100" anchor="b" anchorCtr="0">
            <a:normAutofit/>
          </a:bodyPr>
          <a:lstStyle>
            <a:lvl1pPr lvl="0" algn="ctr">
              <a:spcBef>
                <a:spcPts val="0"/>
              </a:spcBef>
              <a:spcAft>
                <a:spcPts val="0"/>
              </a:spcAft>
              <a:buSzPts val="12600"/>
              <a:buNone/>
              <a:defRPr sz="12600"/>
            </a:lvl1pPr>
            <a:lvl2pPr lvl="1" algn="ctr">
              <a:spcBef>
                <a:spcPts val="0"/>
              </a:spcBef>
              <a:spcAft>
                <a:spcPts val="0"/>
              </a:spcAft>
              <a:buSzPts val="12600"/>
              <a:buNone/>
              <a:defRPr sz="12600"/>
            </a:lvl2pPr>
            <a:lvl3pPr lvl="2" algn="ctr">
              <a:spcBef>
                <a:spcPts val="0"/>
              </a:spcBef>
              <a:spcAft>
                <a:spcPts val="0"/>
              </a:spcAft>
              <a:buSzPts val="12600"/>
              <a:buNone/>
              <a:defRPr sz="12600"/>
            </a:lvl3pPr>
            <a:lvl4pPr lvl="3" algn="ctr">
              <a:spcBef>
                <a:spcPts val="0"/>
              </a:spcBef>
              <a:spcAft>
                <a:spcPts val="0"/>
              </a:spcAft>
              <a:buSzPts val="12600"/>
              <a:buNone/>
              <a:defRPr sz="12600"/>
            </a:lvl4pPr>
            <a:lvl5pPr lvl="4" algn="ctr">
              <a:spcBef>
                <a:spcPts val="0"/>
              </a:spcBef>
              <a:spcAft>
                <a:spcPts val="0"/>
              </a:spcAft>
              <a:buSzPts val="12600"/>
              <a:buNone/>
              <a:defRPr sz="12600"/>
            </a:lvl5pPr>
            <a:lvl6pPr lvl="5" algn="ctr">
              <a:spcBef>
                <a:spcPts val="0"/>
              </a:spcBef>
              <a:spcAft>
                <a:spcPts val="0"/>
              </a:spcAft>
              <a:buSzPts val="12600"/>
              <a:buNone/>
              <a:defRPr sz="12600"/>
            </a:lvl6pPr>
            <a:lvl7pPr lvl="6" algn="ctr">
              <a:spcBef>
                <a:spcPts val="0"/>
              </a:spcBef>
              <a:spcAft>
                <a:spcPts val="0"/>
              </a:spcAft>
              <a:buSzPts val="12600"/>
              <a:buNone/>
              <a:defRPr sz="12600"/>
            </a:lvl7pPr>
            <a:lvl8pPr lvl="7" algn="ctr">
              <a:spcBef>
                <a:spcPts val="0"/>
              </a:spcBef>
              <a:spcAft>
                <a:spcPts val="0"/>
              </a:spcAft>
              <a:buSzPts val="12600"/>
              <a:buNone/>
              <a:defRPr sz="12600"/>
            </a:lvl8pPr>
            <a:lvl9pPr lvl="8" algn="ctr">
              <a:spcBef>
                <a:spcPts val="0"/>
              </a:spcBef>
              <a:spcAft>
                <a:spcPts val="0"/>
              </a:spcAft>
              <a:buSzPts val="12600"/>
              <a:buNone/>
              <a:defRPr sz="12600"/>
            </a:lvl9pPr>
          </a:lstStyle>
          <a:p>
            <a:r>
              <a:t>xx%</a:t>
            </a:r>
          </a:p>
        </p:txBody>
      </p:sp>
      <p:sp>
        <p:nvSpPr>
          <p:cNvPr id="46" name="Google Shape;46;p11"/>
          <p:cNvSpPr txBox="1">
            <a:spLocks noGrp="1"/>
          </p:cNvSpPr>
          <p:nvPr>
            <p:ph type="body" idx="1"/>
          </p:nvPr>
        </p:nvSpPr>
        <p:spPr>
          <a:xfrm>
            <a:off x="311700" y="4202967"/>
            <a:ext cx="8520600" cy="1734600"/>
          </a:xfrm>
          <a:prstGeom prst="rect">
            <a:avLst/>
          </a:prstGeom>
        </p:spPr>
        <p:txBody>
          <a:bodyPr spcFirstLastPara="1" wrap="square" lIns="96100" tIns="96100" rIns="96100" bIns="96100" anchor="t" anchorCtr="0">
            <a:normAutofit/>
          </a:bodyPr>
          <a:lstStyle>
            <a:lvl1pPr marL="457200" lvl="0" indent="-349250" algn="ctr">
              <a:spcBef>
                <a:spcPts val="0"/>
              </a:spcBef>
              <a:spcAft>
                <a:spcPts val="0"/>
              </a:spcAft>
              <a:buSzPts val="1900"/>
              <a:buChar char="●"/>
              <a:defRPr/>
            </a:lvl1pPr>
            <a:lvl2pPr marL="914400" lvl="1" indent="-323850" algn="ctr">
              <a:spcBef>
                <a:spcPts val="0"/>
              </a:spcBef>
              <a:spcAft>
                <a:spcPts val="0"/>
              </a:spcAft>
              <a:buSzPts val="1500"/>
              <a:buChar char="○"/>
              <a:defRPr/>
            </a:lvl2pPr>
            <a:lvl3pPr marL="1371600" lvl="2" indent="-323850" algn="ctr">
              <a:spcBef>
                <a:spcPts val="0"/>
              </a:spcBef>
              <a:spcAft>
                <a:spcPts val="0"/>
              </a:spcAft>
              <a:buSzPts val="1500"/>
              <a:buChar char="■"/>
              <a:defRPr/>
            </a:lvl3pPr>
            <a:lvl4pPr marL="1828800" lvl="3" indent="-323850" algn="ctr">
              <a:spcBef>
                <a:spcPts val="0"/>
              </a:spcBef>
              <a:spcAft>
                <a:spcPts val="0"/>
              </a:spcAft>
              <a:buSzPts val="1500"/>
              <a:buChar char="●"/>
              <a:defRPr/>
            </a:lvl4pPr>
            <a:lvl5pPr marL="2286000" lvl="4" indent="-323850" algn="ctr">
              <a:spcBef>
                <a:spcPts val="0"/>
              </a:spcBef>
              <a:spcAft>
                <a:spcPts val="0"/>
              </a:spcAft>
              <a:buSzPts val="1500"/>
              <a:buChar char="○"/>
              <a:defRPr/>
            </a:lvl5pPr>
            <a:lvl6pPr marL="2743200" lvl="5" indent="-323850" algn="ctr">
              <a:spcBef>
                <a:spcPts val="0"/>
              </a:spcBef>
              <a:spcAft>
                <a:spcPts val="0"/>
              </a:spcAft>
              <a:buSzPts val="1500"/>
              <a:buChar char="■"/>
              <a:defRPr/>
            </a:lvl6pPr>
            <a:lvl7pPr marL="3200400" lvl="6" indent="-323850" algn="ctr">
              <a:spcBef>
                <a:spcPts val="0"/>
              </a:spcBef>
              <a:spcAft>
                <a:spcPts val="0"/>
              </a:spcAft>
              <a:buSzPts val="1500"/>
              <a:buChar char="●"/>
              <a:defRPr/>
            </a:lvl7pPr>
            <a:lvl8pPr marL="3657600" lvl="7" indent="-323850" algn="ctr">
              <a:spcBef>
                <a:spcPts val="0"/>
              </a:spcBef>
              <a:spcAft>
                <a:spcPts val="0"/>
              </a:spcAft>
              <a:buSzPts val="1500"/>
              <a:buChar char="○"/>
              <a:defRPr/>
            </a:lvl8pPr>
            <a:lvl9pPr marL="4114800" lvl="8" indent="-323850" algn="ctr">
              <a:spcBef>
                <a:spcPts val="0"/>
              </a:spcBef>
              <a:spcAft>
                <a:spcPts val="0"/>
              </a:spcAft>
              <a:buSzPts val="1500"/>
              <a:buChar char="■"/>
              <a:defRPr/>
            </a:lvl9pPr>
          </a:lstStyle>
          <a:p>
            <a:endParaRPr/>
          </a:p>
        </p:txBody>
      </p:sp>
      <p:sp>
        <p:nvSpPr>
          <p:cNvPr id="47" name="Google Shape;47;p11"/>
          <p:cNvSpPr txBox="1">
            <a:spLocks noGrp="1"/>
          </p:cNvSpPr>
          <p:nvPr>
            <p:ph type="sldNum" idx="12"/>
          </p:nvPr>
        </p:nvSpPr>
        <p:spPr>
          <a:xfrm>
            <a:off x="8472458" y="6217622"/>
            <a:ext cx="548700" cy="525000"/>
          </a:xfrm>
          <a:prstGeom prst="rect">
            <a:avLst/>
          </a:prstGeom>
        </p:spPr>
        <p:txBody>
          <a:bodyPr spcFirstLastPara="1" wrap="square" lIns="96100" tIns="96100" rIns="96100" bIns="961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6217622"/>
            <a:ext cx="548700" cy="525000"/>
          </a:xfrm>
          <a:prstGeom prst="rect">
            <a:avLst/>
          </a:prstGeom>
        </p:spPr>
        <p:txBody>
          <a:bodyPr spcFirstLastPara="1" wrap="square" lIns="96100" tIns="96100" rIns="96100" bIns="961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62"/>
        <p:cNvGrpSpPr/>
        <p:nvPr/>
      </p:nvGrpSpPr>
      <p:grpSpPr>
        <a:xfrm>
          <a:off x="0" y="0"/>
          <a:ext cx="0" cy="0"/>
          <a:chOff x="0" y="0"/>
          <a:chExt cx="0" cy="0"/>
        </a:xfrm>
      </p:grpSpPr>
      <p:sp>
        <p:nvSpPr>
          <p:cNvPr id="63" name="Google Shape;63;p14"/>
          <p:cNvSpPr txBox="1">
            <a:spLocks noGrp="1"/>
          </p:cNvSpPr>
          <p:nvPr>
            <p:ph type="ctrTitle"/>
          </p:nvPr>
        </p:nvSpPr>
        <p:spPr>
          <a:xfrm>
            <a:off x="866442" y="1447801"/>
            <a:ext cx="6621000" cy="3329700"/>
          </a:xfrm>
          <a:prstGeom prst="rect">
            <a:avLst/>
          </a:prstGeom>
          <a:noFill/>
          <a:ln>
            <a:noFill/>
          </a:ln>
        </p:spPr>
        <p:txBody>
          <a:bodyPr spcFirstLastPara="1" wrap="square" lIns="96100" tIns="48050" rIns="96100" bIns="48050" anchor="b" anchorCtr="0">
            <a:noAutofit/>
          </a:bodyPr>
          <a:lstStyle>
            <a:lvl1pPr lvl="0" algn="l">
              <a:spcBef>
                <a:spcPts val="0"/>
              </a:spcBef>
              <a:spcAft>
                <a:spcPts val="0"/>
              </a:spcAft>
              <a:buClr>
                <a:schemeClr val="lt2"/>
              </a:buClr>
              <a:buSzPts val="7600"/>
              <a:buFont typeface="Century Gothic"/>
              <a:buNone/>
              <a:defRPr sz="7600"/>
            </a:lvl1pPr>
            <a:lvl2pPr lvl="1" algn="l">
              <a:spcBef>
                <a:spcPts val="0"/>
              </a:spcBef>
              <a:spcAft>
                <a:spcPts val="0"/>
              </a:spcAft>
              <a:buSzPts val="1500"/>
              <a:buNone/>
              <a:defRPr/>
            </a:lvl2pPr>
            <a:lvl3pPr lvl="2" algn="l">
              <a:spcBef>
                <a:spcPts val="0"/>
              </a:spcBef>
              <a:spcAft>
                <a:spcPts val="0"/>
              </a:spcAft>
              <a:buSzPts val="1500"/>
              <a:buNone/>
              <a:defRPr/>
            </a:lvl3pPr>
            <a:lvl4pPr lvl="3" algn="l">
              <a:spcBef>
                <a:spcPts val="0"/>
              </a:spcBef>
              <a:spcAft>
                <a:spcPts val="0"/>
              </a:spcAft>
              <a:buSzPts val="1500"/>
              <a:buNone/>
              <a:defRPr/>
            </a:lvl4pPr>
            <a:lvl5pPr lvl="4" algn="l">
              <a:spcBef>
                <a:spcPts val="0"/>
              </a:spcBef>
              <a:spcAft>
                <a:spcPts val="0"/>
              </a:spcAft>
              <a:buSzPts val="1500"/>
              <a:buNone/>
              <a:defRPr/>
            </a:lvl5pPr>
            <a:lvl6pPr lvl="5" algn="l">
              <a:spcBef>
                <a:spcPts val="0"/>
              </a:spcBef>
              <a:spcAft>
                <a:spcPts val="0"/>
              </a:spcAft>
              <a:buSzPts val="1500"/>
              <a:buNone/>
              <a:defRPr/>
            </a:lvl6pPr>
            <a:lvl7pPr lvl="6" algn="l">
              <a:spcBef>
                <a:spcPts val="0"/>
              </a:spcBef>
              <a:spcAft>
                <a:spcPts val="0"/>
              </a:spcAft>
              <a:buSzPts val="1500"/>
              <a:buNone/>
              <a:defRPr/>
            </a:lvl7pPr>
            <a:lvl8pPr lvl="7" algn="l">
              <a:spcBef>
                <a:spcPts val="0"/>
              </a:spcBef>
              <a:spcAft>
                <a:spcPts val="0"/>
              </a:spcAft>
              <a:buSzPts val="1500"/>
              <a:buNone/>
              <a:defRPr/>
            </a:lvl8pPr>
            <a:lvl9pPr lvl="8" algn="l">
              <a:spcBef>
                <a:spcPts val="0"/>
              </a:spcBef>
              <a:spcAft>
                <a:spcPts val="0"/>
              </a:spcAft>
              <a:buSzPts val="1500"/>
              <a:buNone/>
              <a:defRPr/>
            </a:lvl9pPr>
          </a:lstStyle>
          <a:p>
            <a:endParaRPr/>
          </a:p>
        </p:txBody>
      </p:sp>
      <p:sp>
        <p:nvSpPr>
          <p:cNvPr id="64" name="Google Shape;64;p14"/>
          <p:cNvSpPr txBox="1">
            <a:spLocks noGrp="1"/>
          </p:cNvSpPr>
          <p:nvPr>
            <p:ph type="subTitle" idx="1"/>
          </p:nvPr>
        </p:nvSpPr>
        <p:spPr>
          <a:xfrm>
            <a:off x="866442" y="4777380"/>
            <a:ext cx="6621000" cy="861600"/>
          </a:xfrm>
          <a:prstGeom prst="rect">
            <a:avLst/>
          </a:prstGeom>
          <a:noFill/>
          <a:ln>
            <a:noFill/>
          </a:ln>
        </p:spPr>
        <p:txBody>
          <a:bodyPr spcFirstLastPara="1" wrap="square" lIns="96100" tIns="48050" rIns="96100" bIns="48050" anchor="t" anchorCtr="0">
            <a:normAutofit/>
          </a:bodyPr>
          <a:lstStyle>
            <a:lvl1pPr lvl="0" algn="l">
              <a:spcBef>
                <a:spcPts val="1000"/>
              </a:spcBef>
              <a:spcAft>
                <a:spcPts val="0"/>
              </a:spcAft>
              <a:buSzPts val="1700"/>
              <a:buNone/>
              <a:defRPr cap="none">
                <a:solidFill>
                  <a:srgbClr val="86D1D8"/>
                </a:solidFill>
              </a:defRPr>
            </a:lvl1pPr>
            <a:lvl2pPr lvl="1" algn="ctr">
              <a:spcBef>
                <a:spcPts val="1000"/>
              </a:spcBef>
              <a:spcAft>
                <a:spcPts val="0"/>
              </a:spcAft>
              <a:buSzPts val="1500"/>
              <a:buNone/>
              <a:defRPr>
                <a:solidFill>
                  <a:schemeClr val="lt1"/>
                </a:solidFill>
              </a:defRPr>
            </a:lvl2pPr>
            <a:lvl3pPr lvl="2" algn="ctr">
              <a:spcBef>
                <a:spcPts val="1000"/>
              </a:spcBef>
              <a:spcAft>
                <a:spcPts val="0"/>
              </a:spcAft>
              <a:buSzPts val="1300"/>
              <a:buNone/>
              <a:defRPr>
                <a:solidFill>
                  <a:schemeClr val="lt1"/>
                </a:solidFill>
              </a:defRPr>
            </a:lvl3pPr>
            <a:lvl4pPr lvl="3" algn="ctr">
              <a:spcBef>
                <a:spcPts val="1000"/>
              </a:spcBef>
              <a:spcAft>
                <a:spcPts val="0"/>
              </a:spcAft>
              <a:buSzPts val="1200"/>
              <a:buNone/>
              <a:defRPr>
                <a:solidFill>
                  <a:schemeClr val="lt1"/>
                </a:solidFill>
              </a:defRPr>
            </a:lvl4pPr>
            <a:lvl5pPr lvl="4" algn="ctr">
              <a:spcBef>
                <a:spcPts val="1000"/>
              </a:spcBef>
              <a:spcAft>
                <a:spcPts val="0"/>
              </a:spcAft>
              <a:buSzPts val="1200"/>
              <a:buNone/>
              <a:defRPr>
                <a:solidFill>
                  <a:schemeClr val="lt1"/>
                </a:solidFill>
              </a:defRPr>
            </a:lvl5pPr>
            <a:lvl6pPr lvl="5" algn="ctr">
              <a:spcBef>
                <a:spcPts val="1000"/>
              </a:spcBef>
              <a:spcAft>
                <a:spcPts val="0"/>
              </a:spcAft>
              <a:buSzPts val="1200"/>
              <a:buNone/>
              <a:defRPr>
                <a:solidFill>
                  <a:schemeClr val="lt1"/>
                </a:solidFill>
              </a:defRPr>
            </a:lvl6pPr>
            <a:lvl7pPr lvl="6" algn="ctr">
              <a:spcBef>
                <a:spcPts val="1000"/>
              </a:spcBef>
              <a:spcAft>
                <a:spcPts val="0"/>
              </a:spcAft>
              <a:buSzPts val="1200"/>
              <a:buNone/>
              <a:defRPr>
                <a:solidFill>
                  <a:schemeClr val="lt1"/>
                </a:solidFill>
              </a:defRPr>
            </a:lvl7pPr>
            <a:lvl8pPr lvl="7" algn="ctr">
              <a:spcBef>
                <a:spcPts val="1000"/>
              </a:spcBef>
              <a:spcAft>
                <a:spcPts val="0"/>
              </a:spcAft>
              <a:buSzPts val="1200"/>
              <a:buNone/>
              <a:defRPr>
                <a:solidFill>
                  <a:schemeClr val="lt1"/>
                </a:solidFill>
              </a:defRPr>
            </a:lvl8pPr>
            <a:lvl9pPr lvl="8" algn="ctr">
              <a:spcBef>
                <a:spcPts val="1000"/>
              </a:spcBef>
              <a:spcAft>
                <a:spcPts val="0"/>
              </a:spcAft>
              <a:buSzPts val="1200"/>
              <a:buNone/>
              <a:defRPr>
                <a:solidFill>
                  <a:schemeClr val="lt1"/>
                </a:solidFill>
              </a:defRPr>
            </a:lvl9pPr>
          </a:lstStyle>
          <a:p>
            <a:endParaRPr/>
          </a:p>
        </p:txBody>
      </p:sp>
      <p:sp>
        <p:nvSpPr>
          <p:cNvPr id="65" name="Google Shape;65;p14"/>
          <p:cNvSpPr txBox="1">
            <a:spLocks noGrp="1"/>
          </p:cNvSpPr>
          <p:nvPr>
            <p:ph type="dt" idx="10"/>
          </p:nvPr>
        </p:nvSpPr>
        <p:spPr>
          <a:xfrm rot="5400000">
            <a:off x="7495018" y="1828801"/>
            <a:ext cx="990600" cy="228600"/>
          </a:xfrm>
          <a:prstGeom prst="rect">
            <a:avLst/>
          </a:prstGeom>
          <a:noFill/>
          <a:ln>
            <a:noFill/>
          </a:ln>
        </p:spPr>
        <p:txBody>
          <a:bodyPr spcFirstLastPara="1" wrap="square" lIns="96100" tIns="48050" rIns="96100" bIns="48050" anchor="t" anchorCtr="0">
            <a:noAutofit/>
          </a:bodyPr>
          <a:lstStyle>
            <a:lvl1pPr lvl="0" algn="l">
              <a:spcBef>
                <a:spcPts val="0"/>
              </a:spcBef>
              <a:spcAft>
                <a:spcPts val="0"/>
              </a:spcAft>
              <a:buSzPts val="1500"/>
              <a:buNone/>
              <a:defRPr/>
            </a:lvl1pPr>
            <a:lvl2pPr lvl="1" algn="l">
              <a:spcBef>
                <a:spcPts val="0"/>
              </a:spcBef>
              <a:spcAft>
                <a:spcPts val="0"/>
              </a:spcAft>
              <a:buSzPts val="1500"/>
              <a:buNone/>
              <a:defRPr/>
            </a:lvl2pPr>
            <a:lvl3pPr lvl="2" algn="l">
              <a:spcBef>
                <a:spcPts val="0"/>
              </a:spcBef>
              <a:spcAft>
                <a:spcPts val="0"/>
              </a:spcAft>
              <a:buSzPts val="1500"/>
              <a:buNone/>
              <a:defRPr/>
            </a:lvl3pPr>
            <a:lvl4pPr lvl="3" algn="l">
              <a:spcBef>
                <a:spcPts val="0"/>
              </a:spcBef>
              <a:spcAft>
                <a:spcPts val="0"/>
              </a:spcAft>
              <a:buSzPts val="1500"/>
              <a:buNone/>
              <a:defRPr/>
            </a:lvl4pPr>
            <a:lvl5pPr lvl="4" algn="l">
              <a:spcBef>
                <a:spcPts val="0"/>
              </a:spcBef>
              <a:spcAft>
                <a:spcPts val="0"/>
              </a:spcAft>
              <a:buSzPts val="1500"/>
              <a:buNone/>
              <a:defRPr/>
            </a:lvl5pPr>
            <a:lvl6pPr lvl="5" algn="l">
              <a:spcBef>
                <a:spcPts val="0"/>
              </a:spcBef>
              <a:spcAft>
                <a:spcPts val="0"/>
              </a:spcAft>
              <a:buSzPts val="1500"/>
              <a:buNone/>
              <a:defRPr/>
            </a:lvl6pPr>
            <a:lvl7pPr lvl="6" algn="l">
              <a:spcBef>
                <a:spcPts val="0"/>
              </a:spcBef>
              <a:spcAft>
                <a:spcPts val="0"/>
              </a:spcAft>
              <a:buSzPts val="1500"/>
              <a:buNone/>
              <a:defRPr/>
            </a:lvl7pPr>
            <a:lvl8pPr lvl="7" algn="l">
              <a:spcBef>
                <a:spcPts val="0"/>
              </a:spcBef>
              <a:spcAft>
                <a:spcPts val="0"/>
              </a:spcAft>
              <a:buSzPts val="1500"/>
              <a:buNone/>
              <a:defRPr/>
            </a:lvl8pPr>
            <a:lvl9pPr lvl="8" algn="l">
              <a:spcBef>
                <a:spcPts val="0"/>
              </a:spcBef>
              <a:spcAft>
                <a:spcPts val="0"/>
              </a:spcAft>
              <a:buSzPts val="1500"/>
              <a:buNone/>
              <a:defRPr/>
            </a:lvl9pPr>
          </a:lstStyle>
          <a:p>
            <a:endParaRPr/>
          </a:p>
        </p:txBody>
      </p:sp>
      <p:sp>
        <p:nvSpPr>
          <p:cNvPr id="66" name="Google Shape;66;p14"/>
          <p:cNvSpPr txBox="1">
            <a:spLocks noGrp="1"/>
          </p:cNvSpPr>
          <p:nvPr>
            <p:ph type="ftr" idx="11"/>
          </p:nvPr>
        </p:nvSpPr>
        <p:spPr>
          <a:xfrm rot="5400000">
            <a:off x="6233513" y="3263254"/>
            <a:ext cx="3859500" cy="228600"/>
          </a:xfrm>
          <a:prstGeom prst="rect">
            <a:avLst/>
          </a:prstGeom>
          <a:noFill/>
          <a:ln>
            <a:noFill/>
          </a:ln>
        </p:spPr>
        <p:txBody>
          <a:bodyPr spcFirstLastPara="1" wrap="square" lIns="96100" tIns="48050" rIns="96100" bIns="48050" anchor="b" anchorCtr="0">
            <a:noAutofit/>
          </a:bodyPr>
          <a:lstStyle>
            <a:lvl1pPr lvl="0" algn="l">
              <a:spcBef>
                <a:spcPts val="0"/>
              </a:spcBef>
              <a:spcAft>
                <a:spcPts val="0"/>
              </a:spcAft>
              <a:buSzPts val="1500"/>
              <a:buNone/>
              <a:defRPr/>
            </a:lvl1pPr>
            <a:lvl2pPr lvl="1" algn="l">
              <a:spcBef>
                <a:spcPts val="0"/>
              </a:spcBef>
              <a:spcAft>
                <a:spcPts val="0"/>
              </a:spcAft>
              <a:buSzPts val="1500"/>
              <a:buNone/>
              <a:defRPr/>
            </a:lvl2pPr>
            <a:lvl3pPr lvl="2" algn="l">
              <a:spcBef>
                <a:spcPts val="0"/>
              </a:spcBef>
              <a:spcAft>
                <a:spcPts val="0"/>
              </a:spcAft>
              <a:buSzPts val="1500"/>
              <a:buNone/>
              <a:defRPr/>
            </a:lvl3pPr>
            <a:lvl4pPr lvl="3" algn="l">
              <a:spcBef>
                <a:spcPts val="0"/>
              </a:spcBef>
              <a:spcAft>
                <a:spcPts val="0"/>
              </a:spcAft>
              <a:buSzPts val="1500"/>
              <a:buNone/>
              <a:defRPr/>
            </a:lvl4pPr>
            <a:lvl5pPr lvl="4" algn="l">
              <a:spcBef>
                <a:spcPts val="0"/>
              </a:spcBef>
              <a:spcAft>
                <a:spcPts val="0"/>
              </a:spcAft>
              <a:buSzPts val="1500"/>
              <a:buNone/>
              <a:defRPr/>
            </a:lvl5pPr>
            <a:lvl6pPr lvl="5" algn="l">
              <a:spcBef>
                <a:spcPts val="0"/>
              </a:spcBef>
              <a:spcAft>
                <a:spcPts val="0"/>
              </a:spcAft>
              <a:buSzPts val="1500"/>
              <a:buNone/>
              <a:defRPr/>
            </a:lvl6pPr>
            <a:lvl7pPr lvl="6" algn="l">
              <a:spcBef>
                <a:spcPts val="0"/>
              </a:spcBef>
              <a:spcAft>
                <a:spcPts val="0"/>
              </a:spcAft>
              <a:buSzPts val="1500"/>
              <a:buNone/>
              <a:defRPr/>
            </a:lvl7pPr>
            <a:lvl8pPr lvl="7" algn="l">
              <a:spcBef>
                <a:spcPts val="0"/>
              </a:spcBef>
              <a:spcAft>
                <a:spcPts val="0"/>
              </a:spcAft>
              <a:buSzPts val="1500"/>
              <a:buNone/>
              <a:defRPr/>
            </a:lvl8pPr>
            <a:lvl9pPr lvl="8" algn="l">
              <a:spcBef>
                <a:spcPts val="0"/>
              </a:spcBef>
              <a:spcAft>
                <a:spcPts val="0"/>
              </a:spcAft>
              <a:buSzPts val="1500"/>
              <a:buNone/>
              <a:defRPr/>
            </a:lvl9pPr>
          </a:lstStyle>
          <a:p>
            <a:endParaRPr/>
          </a:p>
        </p:txBody>
      </p:sp>
      <p:sp>
        <p:nvSpPr>
          <p:cNvPr id="67" name="Google Shape;67;p14"/>
          <p:cNvSpPr txBox="1">
            <a:spLocks noGrp="1"/>
          </p:cNvSpPr>
          <p:nvPr>
            <p:ph type="sldNum" idx="12"/>
          </p:nvPr>
        </p:nvSpPr>
        <p:spPr>
          <a:xfrm>
            <a:off x="7766431" y="295736"/>
            <a:ext cx="628800" cy="767400"/>
          </a:xfrm>
          <a:prstGeom prst="rect">
            <a:avLst/>
          </a:prstGeom>
          <a:noFill/>
          <a:ln>
            <a:noFill/>
          </a:ln>
        </p:spPr>
        <p:txBody>
          <a:bodyPr spcFirstLastPara="1" wrap="square" lIns="96100" tIns="48050" rIns="96100" bIns="4805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68"/>
        <p:cNvGrpSpPr/>
        <p:nvPr/>
      </p:nvGrpSpPr>
      <p:grpSpPr>
        <a:xfrm>
          <a:off x="0" y="0"/>
          <a:ext cx="0" cy="0"/>
          <a:chOff x="0" y="0"/>
          <a:chExt cx="0" cy="0"/>
        </a:xfrm>
      </p:grpSpPr>
      <p:sp>
        <p:nvSpPr>
          <p:cNvPr id="69" name="Google Shape;69;p15"/>
          <p:cNvSpPr txBox="1">
            <a:spLocks noGrp="1"/>
          </p:cNvSpPr>
          <p:nvPr>
            <p:ph type="title"/>
          </p:nvPr>
        </p:nvSpPr>
        <p:spPr>
          <a:xfrm>
            <a:off x="484710" y="452718"/>
            <a:ext cx="7055400" cy="1400400"/>
          </a:xfrm>
          <a:prstGeom prst="rect">
            <a:avLst/>
          </a:prstGeom>
          <a:noFill/>
          <a:ln>
            <a:noFill/>
          </a:ln>
        </p:spPr>
        <p:txBody>
          <a:bodyPr spcFirstLastPara="1" wrap="square" lIns="96100" tIns="48050" rIns="96100" bIns="48050" anchor="t" anchorCtr="0">
            <a:noAutofit/>
          </a:bodyPr>
          <a:lstStyle>
            <a:lvl1pPr lvl="0" algn="l">
              <a:spcBef>
                <a:spcPts val="0"/>
              </a:spcBef>
              <a:spcAft>
                <a:spcPts val="0"/>
              </a:spcAft>
              <a:buClr>
                <a:schemeClr val="lt2"/>
              </a:buClr>
              <a:buSzPts val="1900"/>
              <a:buNone/>
              <a:defRPr/>
            </a:lvl1pPr>
            <a:lvl2pPr lvl="1" algn="l">
              <a:spcBef>
                <a:spcPts val="0"/>
              </a:spcBef>
              <a:spcAft>
                <a:spcPts val="0"/>
              </a:spcAft>
              <a:buSzPts val="1500"/>
              <a:buNone/>
              <a:defRPr/>
            </a:lvl2pPr>
            <a:lvl3pPr lvl="2" algn="l">
              <a:spcBef>
                <a:spcPts val="0"/>
              </a:spcBef>
              <a:spcAft>
                <a:spcPts val="0"/>
              </a:spcAft>
              <a:buSzPts val="1500"/>
              <a:buNone/>
              <a:defRPr/>
            </a:lvl3pPr>
            <a:lvl4pPr lvl="3" algn="l">
              <a:spcBef>
                <a:spcPts val="0"/>
              </a:spcBef>
              <a:spcAft>
                <a:spcPts val="0"/>
              </a:spcAft>
              <a:buSzPts val="1500"/>
              <a:buNone/>
              <a:defRPr/>
            </a:lvl4pPr>
            <a:lvl5pPr lvl="4" algn="l">
              <a:spcBef>
                <a:spcPts val="0"/>
              </a:spcBef>
              <a:spcAft>
                <a:spcPts val="0"/>
              </a:spcAft>
              <a:buSzPts val="1500"/>
              <a:buNone/>
              <a:defRPr/>
            </a:lvl5pPr>
            <a:lvl6pPr lvl="5" algn="l">
              <a:spcBef>
                <a:spcPts val="0"/>
              </a:spcBef>
              <a:spcAft>
                <a:spcPts val="0"/>
              </a:spcAft>
              <a:buSzPts val="1500"/>
              <a:buNone/>
              <a:defRPr/>
            </a:lvl6pPr>
            <a:lvl7pPr lvl="6" algn="l">
              <a:spcBef>
                <a:spcPts val="0"/>
              </a:spcBef>
              <a:spcAft>
                <a:spcPts val="0"/>
              </a:spcAft>
              <a:buSzPts val="1500"/>
              <a:buNone/>
              <a:defRPr/>
            </a:lvl7pPr>
            <a:lvl8pPr lvl="7" algn="l">
              <a:spcBef>
                <a:spcPts val="0"/>
              </a:spcBef>
              <a:spcAft>
                <a:spcPts val="0"/>
              </a:spcAft>
              <a:buSzPts val="1500"/>
              <a:buNone/>
              <a:defRPr/>
            </a:lvl8pPr>
            <a:lvl9pPr lvl="8" algn="l">
              <a:spcBef>
                <a:spcPts val="0"/>
              </a:spcBef>
              <a:spcAft>
                <a:spcPts val="0"/>
              </a:spcAft>
              <a:buSzPts val="1500"/>
              <a:buNone/>
              <a:defRPr/>
            </a:lvl9pPr>
          </a:lstStyle>
          <a:p>
            <a:endParaRPr/>
          </a:p>
        </p:txBody>
      </p:sp>
      <p:sp>
        <p:nvSpPr>
          <p:cNvPr id="70" name="Google Shape;70;p15"/>
          <p:cNvSpPr txBox="1">
            <a:spLocks noGrp="1"/>
          </p:cNvSpPr>
          <p:nvPr>
            <p:ph type="body" idx="1"/>
          </p:nvPr>
        </p:nvSpPr>
        <p:spPr>
          <a:xfrm>
            <a:off x="827700" y="2052925"/>
            <a:ext cx="6711600" cy="4195500"/>
          </a:xfrm>
          <a:prstGeom prst="rect">
            <a:avLst/>
          </a:prstGeom>
          <a:noFill/>
          <a:ln>
            <a:noFill/>
          </a:ln>
        </p:spPr>
        <p:txBody>
          <a:bodyPr spcFirstLastPara="1" wrap="square" lIns="96100" tIns="48050" rIns="96100" bIns="48050" anchor="t" anchorCtr="0">
            <a:normAutofit/>
          </a:bodyPr>
          <a:lstStyle>
            <a:lvl1pPr marL="457200" lvl="0" indent="-323850" algn="l">
              <a:spcBef>
                <a:spcPts val="1000"/>
              </a:spcBef>
              <a:spcAft>
                <a:spcPts val="0"/>
              </a:spcAft>
              <a:buSzPts val="1500"/>
              <a:buChar char="►"/>
              <a:defRPr/>
            </a:lvl1pPr>
            <a:lvl2pPr marL="914400" lvl="1" indent="-323850" algn="l">
              <a:spcBef>
                <a:spcPts val="1000"/>
              </a:spcBef>
              <a:spcAft>
                <a:spcPts val="0"/>
              </a:spcAft>
              <a:buSzPts val="1500"/>
              <a:buChar char="►"/>
              <a:defRPr/>
            </a:lvl2pPr>
            <a:lvl3pPr marL="1371600" lvl="2" indent="-323850" algn="l">
              <a:spcBef>
                <a:spcPts val="1000"/>
              </a:spcBef>
              <a:spcAft>
                <a:spcPts val="0"/>
              </a:spcAft>
              <a:buSzPts val="1500"/>
              <a:buChar char="►"/>
              <a:defRPr/>
            </a:lvl3pPr>
            <a:lvl4pPr marL="1828800" lvl="3" indent="-323850" algn="l">
              <a:spcBef>
                <a:spcPts val="1000"/>
              </a:spcBef>
              <a:spcAft>
                <a:spcPts val="0"/>
              </a:spcAft>
              <a:buSzPts val="1500"/>
              <a:buChar char="►"/>
              <a:defRPr/>
            </a:lvl4pPr>
            <a:lvl5pPr marL="2286000" lvl="4" indent="-323850" algn="l">
              <a:spcBef>
                <a:spcPts val="1000"/>
              </a:spcBef>
              <a:spcAft>
                <a:spcPts val="0"/>
              </a:spcAft>
              <a:buSzPts val="1500"/>
              <a:buChar char="►"/>
              <a:defRPr/>
            </a:lvl5pPr>
            <a:lvl6pPr marL="2743200" lvl="5" indent="-323850" algn="l">
              <a:spcBef>
                <a:spcPts val="1000"/>
              </a:spcBef>
              <a:spcAft>
                <a:spcPts val="0"/>
              </a:spcAft>
              <a:buSzPts val="1500"/>
              <a:buChar char="►"/>
              <a:defRPr/>
            </a:lvl6pPr>
            <a:lvl7pPr marL="3200400" lvl="6" indent="-323850" algn="l">
              <a:spcBef>
                <a:spcPts val="1000"/>
              </a:spcBef>
              <a:spcAft>
                <a:spcPts val="0"/>
              </a:spcAft>
              <a:buSzPts val="1500"/>
              <a:buChar char="►"/>
              <a:defRPr/>
            </a:lvl7pPr>
            <a:lvl8pPr marL="3657600" lvl="7" indent="-323850" algn="l">
              <a:spcBef>
                <a:spcPts val="1000"/>
              </a:spcBef>
              <a:spcAft>
                <a:spcPts val="0"/>
              </a:spcAft>
              <a:buSzPts val="1500"/>
              <a:buChar char="►"/>
              <a:defRPr/>
            </a:lvl8pPr>
            <a:lvl9pPr marL="4114800" lvl="8" indent="-323850" algn="l">
              <a:spcBef>
                <a:spcPts val="1000"/>
              </a:spcBef>
              <a:spcAft>
                <a:spcPts val="0"/>
              </a:spcAft>
              <a:buSzPts val="1500"/>
              <a:buChar char="►"/>
              <a:defRPr/>
            </a:lvl9pPr>
          </a:lstStyle>
          <a:p>
            <a:endParaRPr/>
          </a:p>
        </p:txBody>
      </p:sp>
      <p:sp>
        <p:nvSpPr>
          <p:cNvPr id="71" name="Google Shape;71;p15"/>
          <p:cNvSpPr txBox="1">
            <a:spLocks noGrp="1"/>
          </p:cNvSpPr>
          <p:nvPr>
            <p:ph type="dt" idx="10"/>
          </p:nvPr>
        </p:nvSpPr>
        <p:spPr>
          <a:xfrm rot="5400000">
            <a:off x="7495018" y="1828801"/>
            <a:ext cx="990600" cy="228600"/>
          </a:xfrm>
          <a:prstGeom prst="rect">
            <a:avLst/>
          </a:prstGeom>
          <a:noFill/>
          <a:ln>
            <a:noFill/>
          </a:ln>
        </p:spPr>
        <p:txBody>
          <a:bodyPr spcFirstLastPara="1" wrap="square" lIns="96100" tIns="48050" rIns="96100" bIns="48050" anchor="t" anchorCtr="0">
            <a:noAutofit/>
          </a:bodyPr>
          <a:lstStyle>
            <a:lvl1pPr lvl="0" algn="l">
              <a:spcBef>
                <a:spcPts val="0"/>
              </a:spcBef>
              <a:spcAft>
                <a:spcPts val="0"/>
              </a:spcAft>
              <a:buSzPts val="1500"/>
              <a:buNone/>
              <a:defRPr/>
            </a:lvl1pPr>
            <a:lvl2pPr lvl="1" algn="l">
              <a:spcBef>
                <a:spcPts val="0"/>
              </a:spcBef>
              <a:spcAft>
                <a:spcPts val="0"/>
              </a:spcAft>
              <a:buSzPts val="1500"/>
              <a:buNone/>
              <a:defRPr/>
            </a:lvl2pPr>
            <a:lvl3pPr lvl="2" algn="l">
              <a:spcBef>
                <a:spcPts val="0"/>
              </a:spcBef>
              <a:spcAft>
                <a:spcPts val="0"/>
              </a:spcAft>
              <a:buSzPts val="1500"/>
              <a:buNone/>
              <a:defRPr/>
            </a:lvl3pPr>
            <a:lvl4pPr lvl="3" algn="l">
              <a:spcBef>
                <a:spcPts val="0"/>
              </a:spcBef>
              <a:spcAft>
                <a:spcPts val="0"/>
              </a:spcAft>
              <a:buSzPts val="1500"/>
              <a:buNone/>
              <a:defRPr/>
            </a:lvl4pPr>
            <a:lvl5pPr lvl="4" algn="l">
              <a:spcBef>
                <a:spcPts val="0"/>
              </a:spcBef>
              <a:spcAft>
                <a:spcPts val="0"/>
              </a:spcAft>
              <a:buSzPts val="1500"/>
              <a:buNone/>
              <a:defRPr/>
            </a:lvl5pPr>
            <a:lvl6pPr lvl="5" algn="l">
              <a:spcBef>
                <a:spcPts val="0"/>
              </a:spcBef>
              <a:spcAft>
                <a:spcPts val="0"/>
              </a:spcAft>
              <a:buSzPts val="1500"/>
              <a:buNone/>
              <a:defRPr/>
            </a:lvl6pPr>
            <a:lvl7pPr lvl="6" algn="l">
              <a:spcBef>
                <a:spcPts val="0"/>
              </a:spcBef>
              <a:spcAft>
                <a:spcPts val="0"/>
              </a:spcAft>
              <a:buSzPts val="1500"/>
              <a:buNone/>
              <a:defRPr/>
            </a:lvl7pPr>
            <a:lvl8pPr lvl="7" algn="l">
              <a:spcBef>
                <a:spcPts val="0"/>
              </a:spcBef>
              <a:spcAft>
                <a:spcPts val="0"/>
              </a:spcAft>
              <a:buSzPts val="1500"/>
              <a:buNone/>
              <a:defRPr/>
            </a:lvl8pPr>
            <a:lvl9pPr lvl="8" algn="l">
              <a:spcBef>
                <a:spcPts val="0"/>
              </a:spcBef>
              <a:spcAft>
                <a:spcPts val="0"/>
              </a:spcAft>
              <a:buSzPts val="1500"/>
              <a:buNone/>
              <a:defRPr/>
            </a:lvl9pPr>
          </a:lstStyle>
          <a:p>
            <a:endParaRPr/>
          </a:p>
        </p:txBody>
      </p:sp>
      <p:sp>
        <p:nvSpPr>
          <p:cNvPr id="72" name="Google Shape;72;p15"/>
          <p:cNvSpPr txBox="1">
            <a:spLocks noGrp="1"/>
          </p:cNvSpPr>
          <p:nvPr>
            <p:ph type="ftr" idx="11"/>
          </p:nvPr>
        </p:nvSpPr>
        <p:spPr>
          <a:xfrm rot="5400000">
            <a:off x="6233513" y="3263254"/>
            <a:ext cx="3859500" cy="228600"/>
          </a:xfrm>
          <a:prstGeom prst="rect">
            <a:avLst/>
          </a:prstGeom>
          <a:noFill/>
          <a:ln>
            <a:noFill/>
          </a:ln>
        </p:spPr>
        <p:txBody>
          <a:bodyPr spcFirstLastPara="1" wrap="square" lIns="96100" tIns="48050" rIns="96100" bIns="48050" anchor="b" anchorCtr="0">
            <a:noAutofit/>
          </a:bodyPr>
          <a:lstStyle>
            <a:lvl1pPr lvl="0" algn="l">
              <a:spcBef>
                <a:spcPts val="0"/>
              </a:spcBef>
              <a:spcAft>
                <a:spcPts val="0"/>
              </a:spcAft>
              <a:buSzPts val="1500"/>
              <a:buNone/>
              <a:defRPr/>
            </a:lvl1pPr>
            <a:lvl2pPr lvl="1" algn="l">
              <a:spcBef>
                <a:spcPts val="0"/>
              </a:spcBef>
              <a:spcAft>
                <a:spcPts val="0"/>
              </a:spcAft>
              <a:buSzPts val="1500"/>
              <a:buNone/>
              <a:defRPr/>
            </a:lvl2pPr>
            <a:lvl3pPr lvl="2" algn="l">
              <a:spcBef>
                <a:spcPts val="0"/>
              </a:spcBef>
              <a:spcAft>
                <a:spcPts val="0"/>
              </a:spcAft>
              <a:buSzPts val="1500"/>
              <a:buNone/>
              <a:defRPr/>
            </a:lvl3pPr>
            <a:lvl4pPr lvl="3" algn="l">
              <a:spcBef>
                <a:spcPts val="0"/>
              </a:spcBef>
              <a:spcAft>
                <a:spcPts val="0"/>
              </a:spcAft>
              <a:buSzPts val="1500"/>
              <a:buNone/>
              <a:defRPr/>
            </a:lvl4pPr>
            <a:lvl5pPr lvl="4" algn="l">
              <a:spcBef>
                <a:spcPts val="0"/>
              </a:spcBef>
              <a:spcAft>
                <a:spcPts val="0"/>
              </a:spcAft>
              <a:buSzPts val="1500"/>
              <a:buNone/>
              <a:defRPr/>
            </a:lvl5pPr>
            <a:lvl6pPr lvl="5" algn="l">
              <a:spcBef>
                <a:spcPts val="0"/>
              </a:spcBef>
              <a:spcAft>
                <a:spcPts val="0"/>
              </a:spcAft>
              <a:buSzPts val="1500"/>
              <a:buNone/>
              <a:defRPr/>
            </a:lvl6pPr>
            <a:lvl7pPr lvl="6" algn="l">
              <a:spcBef>
                <a:spcPts val="0"/>
              </a:spcBef>
              <a:spcAft>
                <a:spcPts val="0"/>
              </a:spcAft>
              <a:buSzPts val="1500"/>
              <a:buNone/>
              <a:defRPr/>
            </a:lvl7pPr>
            <a:lvl8pPr lvl="7" algn="l">
              <a:spcBef>
                <a:spcPts val="0"/>
              </a:spcBef>
              <a:spcAft>
                <a:spcPts val="0"/>
              </a:spcAft>
              <a:buSzPts val="1500"/>
              <a:buNone/>
              <a:defRPr/>
            </a:lvl8pPr>
            <a:lvl9pPr lvl="8" algn="l">
              <a:spcBef>
                <a:spcPts val="0"/>
              </a:spcBef>
              <a:spcAft>
                <a:spcPts val="0"/>
              </a:spcAft>
              <a:buSzPts val="1500"/>
              <a:buNone/>
              <a:defRPr/>
            </a:lvl9pPr>
          </a:lstStyle>
          <a:p>
            <a:endParaRPr/>
          </a:p>
        </p:txBody>
      </p:sp>
      <p:sp>
        <p:nvSpPr>
          <p:cNvPr id="73" name="Google Shape;73;p15"/>
          <p:cNvSpPr txBox="1">
            <a:spLocks noGrp="1"/>
          </p:cNvSpPr>
          <p:nvPr>
            <p:ph type="sldNum" idx="12"/>
          </p:nvPr>
        </p:nvSpPr>
        <p:spPr>
          <a:xfrm>
            <a:off x="7766431" y="295736"/>
            <a:ext cx="628800" cy="767400"/>
          </a:xfrm>
          <a:prstGeom prst="rect">
            <a:avLst/>
          </a:prstGeom>
          <a:noFill/>
          <a:ln>
            <a:noFill/>
          </a:ln>
        </p:spPr>
        <p:txBody>
          <a:bodyPr spcFirstLastPara="1" wrap="square" lIns="96100" tIns="48050" rIns="96100" bIns="4805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74"/>
        <p:cNvGrpSpPr/>
        <p:nvPr/>
      </p:nvGrpSpPr>
      <p:grpSpPr>
        <a:xfrm>
          <a:off x="0" y="0"/>
          <a:ext cx="0" cy="0"/>
          <a:chOff x="0" y="0"/>
          <a:chExt cx="0" cy="0"/>
        </a:xfrm>
      </p:grpSpPr>
      <p:sp>
        <p:nvSpPr>
          <p:cNvPr id="75" name="Google Shape;75;p16"/>
          <p:cNvSpPr txBox="1">
            <a:spLocks noGrp="1"/>
          </p:cNvSpPr>
          <p:nvPr>
            <p:ph type="title"/>
          </p:nvPr>
        </p:nvSpPr>
        <p:spPr>
          <a:xfrm>
            <a:off x="866443" y="2861734"/>
            <a:ext cx="6621000" cy="1915500"/>
          </a:xfrm>
          <a:prstGeom prst="rect">
            <a:avLst/>
          </a:prstGeom>
          <a:noFill/>
          <a:ln>
            <a:noFill/>
          </a:ln>
        </p:spPr>
        <p:txBody>
          <a:bodyPr spcFirstLastPara="1" wrap="square" lIns="96100" tIns="48050" rIns="96100" bIns="48050" anchor="b" anchorCtr="0">
            <a:noAutofit/>
          </a:bodyPr>
          <a:lstStyle>
            <a:lvl1pPr lvl="0" algn="l">
              <a:spcBef>
                <a:spcPts val="0"/>
              </a:spcBef>
              <a:spcAft>
                <a:spcPts val="0"/>
              </a:spcAft>
              <a:buClr>
                <a:schemeClr val="lt2"/>
              </a:buClr>
              <a:buSzPts val="4200"/>
              <a:buFont typeface="Century Gothic"/>
              <a:buNone/>
              <a:defRPr sz="4200" b="0" cap="none"/>
            </a:lvl1pPr>
            <a:lvl2pPr lvl="1" algn="l">
              <a:spcBef>
                <a:spcPts val="0"/>
              </a:spcBef>
              <a:spcAft>
                <a:spcPts val="0"/>
              </a:spcAft>
              <a:buSzPts val="1500"/>
              <a:buNone/>
              <a:defRPr/>
            </a:lvl2pPr>
            <a:lvl3pPr lvl="2" algn="l">
              <a:spcBef>
                <a:spcPts val="0"/>
              </a:spcBef>
              <a:spcAft>
                <a:spcPts val="0"/>
              </a:spcAft>
              <a:buSzPts val="1500"/>
              <a:buNone/>
              <a:defRPr/>
            </a:lvl3pPr>
            <a:lvl4pPr lvl="3" algn="l">
              <a:spcBef>
                <a:spcPts val="0"/>
              </a:spcBef>
              <a:spcAft>
                <a:spcPts val="0"/>
              </a:spcAft>
              <a:buSzPts val="1500"/>
              <a:buNone/>
              <a:defRPr/>
            </a:lvl4pPr>
            <a:lvl5pPr lvl="4" algn="l">
              <a:spcBef>
                <a:spcPts val="0"/>
              </a:spcBef>
              <a:spcAft>
                <a:spcPts val="0"/>
              </a:spcAft>
              <a:buSzPts val="1500"/>
              <a:buNone/>
              <a:defRPr/>
            </a:lvl5pPr>
            <a:lvl6pPr lvl="5" algn="l">
              <a:spcBef>
                <a:spcPts val="0"/>
              </a:spcBef>
              <a:spcAft>
                <a:spcPts val="0"/>
              </a:spcAft>
              <a:buSzPts val="1500"/>
              <a:buNone/>
              <a:defRPr/>
            </a:lvl6pPr>
            <a:lvl7pPr lvl="6" algn="l">
              <a:spcBef>
                <a:spcPts val="0"/>
              </a:spcBef>
              <a:spcAft>
                <a:spcPts val="0"/>
              </a:spcAft>
              <a:buSzPts val="1500"/>
              <a:buNone/>
              <a:defRPr/>
            </a:lvl7pPr>
            <a:lvl8pPr lvl="7" algn="l">
              <a:spcBef>
                <a:spcPts val="0"/>
              </a:spcBef>
              <a:spcAft>
                <a:spcPts val="0"/>
              </a:spcAft>
              <a:buSzPts val="1500"/>
              <a:buNone/>
              <a:defRPr/>
            </a:lvl8pPr>
            <a:lvl9pPr lvl="8" algn="l">
              <a:spcBef>
                <a:spcPts val="0"/>
              </a:spcBef>
              <a:spcAft>
                <a:spcPts val="0"/>
              </a:spcAft>
              <a:buSzPts val="1500"/>
              <a:buNone/>
              <a:defRPr/>
            </a:lvl9pPr>
          </a:lstStyle>
          <a:p>
            <a:endParaRPr/>
          </a:p>
        </p:txBody>
      </p:sp>
      <p:sp>
        <p:nvSpPr>
          <p:cNvPr id="76" name="Google Shape;76;p16"/>
          <p:cNvSpPr txBox="1">
            <a:spLocks noGrp="1"/>
          </p:cNvSpPr>
          <p:nvPr>
            <p:ph type="body" idx="1"/>
          </p:nvPr>
        </p:nvSpPr>
        <p:spPr>
          <a:xfrm>
            <a:off x="866442" y="4777381"/>
            <a:ext cx="6621000" cy="860400"/>
          </a:xfrm>
          <a:prstGeom prst="rect">
            <a:avLst/>
          </a:prstGeom>
          <a:noFill/>
          <a:ln>
            <a:noFill/>
          </a:ln>
        </p:spPr>
        <p:txBody>
          <a:bodyPr spcFirstLastPara="1" wrap="square" lIns="96100" tIns="48050" rIns="96100" bIns="48050" anchor="t" anchorCtr="0">
            <a:normAutofit/>
          </a:bodyPr>
          <a:lstStyle>
            <a:lvl1pPr marL="457200" lvl="0" indent="-228600" algn="l">
              <a:spcBef>
                <a:spcPts val="1000"/>
              </a:spcBef>
              <a:spcAft>
                <a:spcPts val="0"/>
              </a:spcAft>
              <a:buSzPts val="1700"/>
              <a:buNone/>
              <a:defRPr sz="2100" cap="none">
                <a:solidFill>
                  <a:srgbClr val="86D1D8"/>
                </a:solidFill>
              </a:defRPr>
            </a:lvl1pPr>
            <a:lvl2pPr marL="914400" lvl="1" indent="-228600" algn="l">
              <a:spcBef>
                <a:spcPts val="1000"/>
              </a:spcBef>
              <a:spcAft>
                <a:spcPts val="0"/>
              </a:spcAft>
              <a:buSzPts val="1500"/>
              <a:buNone/>
              <a:defRPr sz="1900">
                <a:solidFill>
                  <a:schemeClr val="lt1"/>
                </a:solidFill>
              </a:defRPr>
            </a:lvl2pPr>
            <a:lvl3pPr marL="1371600" lvl="2" indent="-228600" algn="l">
              <a:spcBef>
                <a:spcPts val="1000"/>
              </a:spcBef>
              <a:spcAft>
                <a:spcPts val="0"/>
              </a:spcAft>
              <a:buSzPts val="1300"/>
              <a:buNone/>
              <a:defRPr sz="1700">
                <a:solidFill>
                  <a:schemeClr val="lt1"/>
                </a:solidFill>
              </a:defRPr>
            </a:lvl3pPr>
            <a:lvl4pPr marL="1828800" lvl="3" indent="-228600" algn="l">
              <a:spcBef>
                <a:spcPts val="1000"/>
              </a:spcBef>
              <a:spcAft>
                <a:spcPts val="0"/>
              </a:spcAft>
              <a:buSzPts val="1200"/>
              <a:buNone/>
              <a:defRPr sz="1500">
                <a:solidFill>
                  <a:schemeClr val="lt1"/>
                </a:solidFill>
              </a:defRPr>
            </a:lvl4pPr>
            <a:lvl5pPr marL="2286000" lvl="4" indent="-228600" algn="l">
              <a:spcBef>
                <a:spcPts val="1000"/>
              </a:spcBef>
              <a:spcAft>
                <a:spcPts val="0"/>
              </a:spcAft>
              <a:buSzPts val="1200"/>
              <a:buNone/>
              <a:defRPr sz="1500">
                <a:solidFill>
                  <a:schemeClr val="lt1"/>
                </a:solidFill>
              </a:defRPr>
            </a:lvl5pPr>
            <a:lvl6pPr marL="2743200" lvl="5" indent="-228600" algn="l">
              <a:spcBef>
                <a:spcPts val="1000"/>
              </a:spcBef>
              <a:spcAft>
                <a:spcPts val="0"/>
              </a:spcAft>
              <a:buSzPts val="1200"/>
              <a:buNone/>
              <a:defRPr sz="1500">
                <a:solidFill>
                  <a:schemeClr val="lt1"/>
                </a:solidFill>
              </a:defRPr>
            </a:lvl6pPr>
            <a:lvl7pPr marL="3200400" lvl="6" indent="-228600" algn="l">
              <a:spcBef>
                <a:spcPts val="1000"/>
              </a:spcBef>
              <a:spcAft>
                <a:spcPts val="0"/>
              </a:spcAft>
              <a:buSzPts val="1200"/>
              <a:buNone/>
              <a:defRPr sz="1500">
                <a:solidFill>
                  <a:schemeClr val="lt1"/>
                </a:solidFill>
              </a:defRPr>
            </a:lvl7pPr>
            <a:lvl8pPr marL="3657600" lvl="7" indent="-228600" algn="l">
              <a:spcBef>
                <a:spcPts val="1000"/>
              </a:spcBef>
              <a:spcAft>
                <a:spcPts val="0"/>
              </a:spcAft>
              <a:buSzPts val="1200"/>
              <a:buNone/>
              <a:defRPr sz="1500">
                <a:solidFill>
                  <a:schemeClr val="lt1"/>
                </a:solidFill>
              </a:defRPr>
            </a:lvl8pPr>
            <a:lvl9pPr marL="4114800" lvl="8" indent="-228600" algn="l">
              <a:spcBef>
                <a:spcPts val="1000"/>
              </a:spcBef>
              <a:spcAft>
                <a:spcPts val="0"/>
              </a:spcAft>
              <a:buSzPts val="1200"/>
              <a:buNone/>
              <a:defRPr sz="1500">
                <a:solidFill>
                  <a:schemeClr val="lt1"/>
                </a:solidFill>
              </a:defRPr>
            </a:lvl9pPr>
          </a:lstStyle>
          <a:p>
            <a:endParaRPr/>
          </a:p>
        </p:txBody>
      </p:sp>
      <p:sp>
        <p:nvSpPr>
          <p:cNvPr id="77" name="Google Shape;77;p16"/>
          <p:cNvSpPr txBox="1">
            <a:spLocks noGrp="1"/>
          </p:cNvSpPr>
          <p:nvPr>
            <p:ph type="dt" idx="10"/>
          </p:nvPr>
        </p:nvSpPr>
        <p:spPr>
          <a:xfrm rot="5400000">
            <a:off x="7495018" y="1828801"/>
            <a:ext cx="990600" cy="228600"/>
          </a:xfrm>
          <a:prstGeom prst="rect">
            <a:avLst/>
          </a:prstGeom>
          <a:noFill/>
          <a:ln>
            <a:noFill/>
          </a:ln>
        </p:spPr>
        <p:txBody>
          <a:bodyPr spcFirstLastPara="1" wrap="square" lIns="96100" tIns="48050" rIns="96100" bIns="48050" anchor="t" anchorCtr="0">
            <a:noAutofit/>
          </a:bodyPr>
          <a:lstStyle>
            <a:lvl1pPr lvl="0" algn="l">
              <a:spcBef>
                <a:spcPts val="0"/>
              </a:spcBef>
              <a:spcAft>
                <a:spcPts val="0"/>
              </a:spcAft>
              <a:buSzPts val="1500"/>
              <a:buNone/>
              <a:defRPr/>
            </a:lvl1pPr>
            <a:lvl2pPr lvl="1" algn="l">
              <a:spcBef>
                <a:spcPts val="0"/>
              </a:spcBef>
              <a:spcAft>
                <a:spcPts val="0"/>
              </a:spcAft>
              <a:buSzPts val="1500"/>
              <a:buNone/>
              <a:defRPr/>
            </a:lvl2pPr>
            <a:lvl3pPr lvl="2" algn="l">
              <a:spcBef>
                <a:spcPts val="0"/>
              </a:spcBef>
              <a:spcAft>
                <a:spcPts val="0"/>
              </a:spcAft>
              <a:buSzPts val="1500"/>
              <a:buNone/>
              <a:defRPr/>
            </a:lvl3pPr>
            <a:lvl4pPr lvl="3" algn="l">
              <a:spcBef>
                <a:spcPts val="0"/>
              </a:spcBef>
              <a:spcAft>
                <a:spcPts val="0"/>
              </a:spcAft>
              <a:buSzPts val="1500"/>
              <a:buNone/>
              <a:defRPr/>
            </a:lvl4pPr>
            <a:lvl5pPr lvl="4" algn="l">
              <a:spcBef>
                <a:spcPts val="0"/>
              </a:spcBef>
              <a:spcAft>
                <a:spcPts val="0"/>
              </a:spcAft>
              <a:buSzPts val="1500"/>
              <a:buNone/>
              <a:defRPr/>
            </a:lvl5pPr>
            <a:lvl6pPr lvl="5" algn="l">
              <a:spcBef>
                <a:spcPts val="0"/>
              </a:spcBef>
              <a:spcAft>
                <a:spcPts val="0"/>
              </a:spcAft>
              <a:buSzPts val="1500"/>
              <a:buNone/>
              <a:defRPr/>
            </a:lvl6pPr>
            <a:lvl7pPr lvl="6" algn="l">
              <a:spcBef>
                <a:spcPts val="0"/>
              </a:spcBef>
              <a:spcAft>
                <a:spcPts val="0"/>
              </a:spcAft>
              <a:buSzPts val="1500"/>
              <a:buNone/>
              <a:defRPr/>
            </a:lvl7pPr>
            <a:lvl8pPr lvl="7" algn="l">
              <a:spcBef>
                <a:spcPts val="0"/>
              </a:spcBef>
              <a:spcAft>
                <a:spcPts val="0"/>
              </a:spcAft>
              <a:buSzPts val="1500"/>
              <a:buNone/>
              <a:defRPr/>
            </a:lvl8pPr>
            <a:lvl9pPr lvl="8" algn="l">
              <a:spcBef>
                <a:spcPts val="0"/>
              </a:spcBef>
              <a:spcAft>
                <a:spcPts val="0"/>
              </a:spcAft>
              <a:buSzPts val="1500"/>
              <a:buNone/>
              <a:defRPr/>
            </a:lvl9pPr>
          </a:lstStyle>
          <a:p>
            <a:endParaRPr/>
          </a:p>
        </p:txBody>
      </p:sp>
      <p:sp>
        <p:nvSpPr>
          <p:cNvPr id="78" name="Google Shape;78;p16"/>
          <p:cNvSpPr txBox="1">
            <a:spLocks noGrp="1"/>
          </p:cNvSpPr>
          <p:nvPr>
            <p:ph type="ftr" idx="11"/>
          </p:nvPr>
        </p:nvSpPr>
        <p:spPr>
          <a:xfrm rot="5400000">
            <a:off x="6233513" y="3263254"/>
            <a:ext cx="3859500" cy="228600"/>
          </a:xfrm>
          <a:prstGeom prst="rect">
            <a:avLst/>
          </a:prstGeom>
          <a:noFill/>
          <a:ln>
            <a:noFill/>
          </a:ln>
        </p:spPr>
        <p:txBody>
          <a:bodyPr spcFirstLastPara="1" wrap="square" lIns="96100" tIns="48050" rIns="96100" bIns="48050" anchor="b" anchorCtr="0">
            <a:noAutofit/>
          </a:bodyPr>
          <a:lstStyle>
            <a:lvl1pPr lvl="0" algn="l">
              <a:spcBef>
                <a:spcPts val="0"/>
              </a:spcBef>
              <a:spcAft>
                <a:spcPts val="0"/>
              </a:spcAft>
              <a:buSzPts val="1500"/>
              <a:buNone/>
              <a:defRPr/>
            </a:lvl1pPr>
            <a:lvl2pPr lvl="1" algn="l">
              <a:spcBef>
                <a:spcPts val="0"/>
              </a:spcBef>
              <a:spcAft>
                <a:spcPts val="0"/>
              </a:spcAft>
              <a:buSzPts val="1500"/>
              <a:buNone/>
              <a:defRPr/>
            </a:lvl2pPr>
            <a:lvl3pPr lvl="2" algn="l">
              <a:spcBef>
                <a:spcPts val="0"/>
              </a:spcBef>
              <a:spcAft>
                <a:spcPts val="0"/>
              </a:spcAft>
              <a:buSzPts val="1500"/>
              <a:buNone/>
              <a:defRPr/>
            </a:lvl3pPr>
            <a:lvl4pPr lvl="3" algn="l">
              <a:spcBef>
                <a:spcPts val="0"/>
              </a:spcBef>
              <a:spcAft>
                <a:spcPts val="0"/>
              </a:spcAft>
              <a:buSzPts val="1500"/>
              <a:buNone/>
              <a:defRPr/>
            </a:lvl4pPr>
            <a:lvl5pPr lvl="4" algn="l">
              <a:spcBef>
                <a:spcPts val="0"/>
              </a:spcBef>
              <a:spcAft>
                <a:spcPts val="0"/>
              </a:spcAft>
              <a:buSzPts val="1500"/>
              <a:buNone/>
              <a:defRPr/>
            </a:lvl5pPr>
            <a:lvl6pPr lvl="5" algn="l">
              <a:spcBef>
                <a:spcPts val="0"/>
              </a:spcBef>
              <a:spcAft>
                <a:spcPts val="0"/>
              </a:spcAft>
              <a:buSzPts val="1500"/>
              <a:buNone/>
              <a:defRPr/>
            </a:lvl6pPr>
            <a:lvl7pPr lvl="6" algn="l">
              <a:spcBef>
                <a:spcPts val="0"/>
              </a:spcBef>
              <a:spcAft>
                <a:spcPts val="0"/>
              </a:spcAft>
              <a:buSzPts val="1500"/>
              <a:buNone/>
              <a:defRPr/>
            </a:lvl7pPr>
            <a:lvl8pPr lvl="7" algn="l">
              <a:spcBef>
                <a:spcPts val="0"/>
              </a:spcBef>
              <a:spcAft>
                <a:spcPts val="0"/>
              </a:spcAft>
              <a:buSzPts val="1500"/>
              <a:buNone/>
              <a:defRPr/>
            </a:lvl8pPr>
            <a:lvl9pPr lvl="8" algn="l">
              <a:spcBef>
                <a:spcPts val="0"/>
              </a:spcBef>
              <a:spcAft>
                <a:spcPts val="0"/>
              </a:spcAft>
              <a:buSzPts val="1500"/>
              <a:buNone/>
              <a:defRPr/>
            </a:lvl9pPr>
          </a:lstStyle>
          <a:p>
            <a:endParaRPr/>
          </a:p>
        </p:txBody>
      </p:sp>
      <p:sp>
        <p:nvSpPr>
          <p:cNvPr id="79" name="Google Shape;79;p16"/>
          <p:cNvSpPr txBox="1">
            <a:spLocks noGrp="1"/>
          </p:cNvSpPr>
          <p:nvPr>
            <p:ph type="sldNum" idx="12"/>
          </p:nvPr>
        </p:nvSpPr>
        <p:spPr>
          <a:xfrm>
            <a:off x="7766431" y="295736"/>
            <a:ext cx="628800" cy="767400"/>
          </a:xfrm>
          <a:prstGeom prst="rect">
            <a:avLst/>
          </a:prstGeom>
          <a:noFill/>
          <a:ln>
            <a:noFill/>
          </a:ln>
        </p:spPr>
        <p:txBody>
          <a:bodyPr spcFirstLastPara="1" wrap="square" lIns="96100" tIns="48050" rIns="96100" bIns="4805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80"/>
        <p:cNvGrpSpPr/>
        <p:nvPr/>
      </p:nvGrpSpPr>
      <p:grpSpPr>
        <a:xfrm>
          <a:off x="0" y="0"/>
          <a:ext cx="0" cy="0"/>
          <a:chOff x="0" y="0"/>
          <a:chExt cx="0" cy="0"/>
        </a:xfrm>
      </p:grpSpPr>
      <p:sp>
        <p:nvSpPr>
          <p:cNvPr id="81" name="Google Shape;81;p17"/>
          <p:cNvSpPr txBox="1">
            <a:spLocks noGrp="1"/>
          </p:cNvSpPr>
          <p:nvPr>
            <p:ph type="title"/>
          </p:nvPr>
        </p:nvSpPr>
        <p:spPr>
          <a:xfrm>
            <a:off x="484710" y="452718"/>
            <a:ext cx="7055400" cy="1400400"/>
          </a:xfrm>
          <a:prstGeom prst="rect">
            <a:avLst/>
          </a:prstGeom>
          <a:noFill/>
          <a:ln>
            <a:noFill/>
          </a:ln>
        </p:spPr>
        <p:txBody>
          <a:bodyPr spcFirstLastPara="1" wrap="square" lIns="96100" tIns="48050" rIns="96100" bIns="48050" anchor="t" anchorCtr="0">
            <a:noAutofit/>
          </a:bodyPr>
          <a:lstStyle>
            <a:lvl1pPr lvl="0" algn="l">
              <a:spcBef>
                <a:spcPts val="0"/>
              </a:spcBef>
              <a:spcAft>
                <a:spcPts val="0"/>
              </a:spcAft>
              <a:buClr>
                <a:schemeClr val="lt2"/>
              </a:buClr>
              <a:buSzPts val="1900"/>
              <a:buNone/>
              <a:defRPr/>
            </a:lvl1pPr>
            <a:lvl2pPr lvl="1" algn="l">
              <a:spcBef>
                <a:spcPts val="0"/>
              </a:spcBef>
              <a:spcAft>
                <a:spcPts val="0"/>
              </a:spcAft>
              <a:buSzPts val="1500"/>
              <a:buNone/>
              <a:defRPr/>
            </a:lvl2pPr>
            <a:lvl3pPr lvl="2" algn="l">
              <a:spcBef>
                <a:spcPts val="0"/>
              </a:spcBef>
              <a:spcAft>
                <a:spcPts val="0"/>
              </a:spcAft>
              <a:buSzPts val="1500"/>
              <a:buNone/>
              <a:defRPr/>
            </a:lvl3pPr>
            <a:lvl4pPr lvl="3" algn="l">
              <a:spcBef>
                <a:spcPts val="0"/>
              </a:spcBef>
              <a:spcAft>
                <a:spcPts val="0"/>
              </a:spcAft>
              <a:buSzPts val="1500"/>
              <a:buNone/>
              <a:defRPr/>
            </a:lvl4pPr>
            <a:lvl5pPr lvl="4" algn="l">
              <a:spcBef>
                <a:spcPts val="0"/>
              </a:spcBef>
              <a:spcAft>
                <a:spcPts val="0"/>
              </a:spcAft>
              <a:buSzPts val="1500"/>
              <a:buNone/>
              <a:defRPr/>
            </a:lvl5pPr>
            <a:lvl6pPr lvl="5" algn="l">
              <a:spcBef>
                <a:spcPts val="0"/>
              </a:spcBef>
              <a:spcAft>
                <a:spcPts val="0"/>
              </a:spcAft>
              <a:buSzPts val="1500"/>
              <a:buNone/>
              <a:defRPr/>
            </a:lvl6pPr>
            <a:lvl7pPr lvl="6" algn="l">
              <a:spcBef>
                <a:spcPts val="0"/>
              </a:spcBef>
              <a:spcAft>
                <a:spcPts val="0"/>
              </a:spcAft>
              <a:buSzPts val="1500"/>
              <a:buNone/>
              <a:defRPr/>
            </a:lvl7pPr>
            <a:lvl8pPr lvl="7" algn="l">
              <a:spcBef>
                <a:spcPts val="0"/>
              </a:spcBef>
              <a:spcAft>
                <a:spcPts val="0"/>
              </a:spcAft>
              <a:buSzPts val="1500"/>
              <a:buNone/>
              <a:defRPr/>
            </a:lvl8pPr>
            <a:lvl9pPr lvl="8" algn="l">
              <a:spcBef>
                <a:spcPts val="0"/>
              </a:spcBef>
              <a:spcAft>
                <a:spcPts val="0"/>
              </a:spcAft>
              <a:buSzPts val="1500"/>
              <a:buNone/>
              <a:defRPr/>
            </a:lvl9pPr>
          </a:lstStyle>
          <a:p>
            <a:endParaRPr/>
          </a:p>
        </p:txBody>
      </p:sp>
      <p:sp>
        <p:nvSpPr>
          <p:cNvPr id="82" name="Google Shape;82;p17"/>
          <p:cNvSpPr txBox="1">
            <a:spLocks noGrp="1"/>
          </p:cNvSpPr>
          <p:nvPr>
            <p:ph type="body" idx="1"/>
          </p:nvPr>
        </p:nvSpPr>
        <p:spPr>
          <a:xfrm>
            <a:off x="827700" y="2060576"/>
            <a:ext cx="3298200" cy="4195800"/>
          </a:xfrm>
          <a:prstGeom prst="rect">
            <a:avLst/>
          </a:prstGeom>
          <a:noFill/>
          <a:ln>
            <a:noFill/>
          </a:ln>
        </p:spPr>
        <p:txBody>
          <a:bodyPr spcFirstLastPara="1" wrap="square" lIns="96100" tIns="48050" rIns="96100" bIns="48050" anchor="t" anchorCtr="0">
            <a:normAutofit/>
          </a:bodyPr>
          <a:lstStyle>
            <a:lvl1pPr marL="457200" lvl="0" indent="-323850" algn="l">
              <a:spcBef>
                <a:spcPts val="1000"/>
              </a:spcBef>
              <a:spcAft>
                <a:spcPts val="0"/>
              </a:spcAft>
              <a:buSzPts val="1500"/>
              <a:buChar char="►"/>
              <a:defRPr sz="1900"/>
            </a:lvl1pPr>
            <a:lvl2pPr marL="914400" lvl="1" indent="-311150" algn="l">
              <a:spcBef>
                <a:spcPts val="1000"/>
              </a:spcBef>
              <a:spcAft>
                <a:spcPts val="0"/>
              </a:spcAft>
              <a:buSzPts val="1300"/>
              <a:buChar char="►"/>
              <a:defRPr sz="1700"/>
            </a:lvl2pPr>
            <a:lvl3pPr marL="1371600" lvl="2" indent="-304800" algn="l">
              <a:spcBef>
                <a:spcPts val="1000"/>
              </a:spcBef>
              <a:spcAft>
                <a:spcPts val="0"/>
              </a:spcAft>
              <a:buSzPts val="1200"/>
              <a:buChar char="►"/>
              <a:defRPr sz="1500"/>
            </a:lvl3pPr>
            <a:lvl4pPr marL="1828800" lvl="3" indent="-292100" algn="l">
              <a:spcBef>
                <a:spcPts val="1000"/>
              </a:spcBef>
              <a:spcAft>
                <a:spcPts val="0"/>
              </a:spcAft>
              <a:buSzPts val="1000"/>
              <a:buChar char="►"/>
              <a:defRPr sz="1300"/>
            </a:lvl4pPr>
            <a:lvl5pPr marL="2286000" lvl="4" indent="-292100" algn="l">
              <a:spcBef>
                <a:spcPts val="1000"/>
              </a:spcBef>
              <a:spcAft>
                <a:spcPts val="0"/>
              </a:spcAft>
              <a:buSzPts val="1000"/>
              <a:buChar char="►"/>
              <a:defRPr sz="1300"/>
            </a:lvl5pPr>
            <a:lvl6pPr marL="2743200" lvl="5" indent="-292100" algn="l">
              <a:spcBef>
                <a:spcPts val="1000"/>
              </a:spcBef>
              <a:spcAft>
                <a:spcPts val="0"/>
              </a:spcAft>
              <a:buSzPts val="1000"/>
              <a:buChar char="►"/>
              <a:defRPr sz="1300"/>
            </a:lvl6pPr>
            <a:lvl7pPr marL="3200400" lvl="6" indent="-292100" algn="l">
              <a:spcBef>
                <a:spcPts val="1000"/>
              </a:spcBef>
              <a:spcAft>
                <a:spcPts val="0"/>
              </a:spcAft>
              <a:buSzPts val="1000"/>
              <a:buChar char="►"/>
              <a:defRPr sz="1300"/>
            </a:lvl7pPr>
            <a:lvl8pPr marL="3657600" lvl="7" indent="-292100" algn="l">
              <a:spcBef>
                <a:spcPts val="1000"/>
              </a:spcBef>
              <a:spcAft>
                <a:spcPts val="0"/>
              </a:spcAft>
              <a:buSzPts val="1000"/>
              <a:buChar char="►"/>
              <a:defRPr sz="1300"/>
            </a:lvl8pPr>
            <a:lvl9pPr marL="4114800" lvl="8" indent="-292100" algn="l">
              <a:spcBef>
                <a:spcPts val="1000"/>
              </a:spcBef>
              <a:spcAft>
                <a:spcPts val="0"/>
              </a:spcAft>
              <a:buSzPts val="1000"/>
              <a:buChar char="►"/>
              <a:defRPr sz="1300"/>
            </a:lvl9pPr>
          </a:lstStyle>
          <a:p>
            <a:endParaRPr/>
          </a:p>
        </p:txBody>
      </p:sp>
      <p:sp>
        <p:nvSpPr>
          <p:cNvPr id="83" name="Google Shape;83;p17"/>
          <p:cNvSpPr txBox="1">
            <a:spLocks noGrp="1"/>
          </p:cNvSpPr>
          <p:nvPr>
            <p:ph type="body" idx="2"/>
          </p:nvPr>
        </p:nvSpPr>
        <p:spPr>
          <a:xfrm>
            <a:off x="4241975" y="2056093"/>
            <a:ext cx="3298200" cy="4200000"/>
          </a:xfrm>
          <a:prstGeom prst="rect">
            <a:avLst/>
          </a:prstGeom>
          <a:noFill/>
          <a:ln>
            <a:noFill/>
          </a:ln>
        </p:spPr>
        <p:txBody>
          <a:bodyPr spcFirstLastPara="1" wrap="square" lIns="96100" tIns="48050" rIns="96100" bIns="48050" anchor="t" anchorCtr="0">
            <a:normAutofit/>
          </a:bodyPr>
          <a:lstStyle>
            <a:lvl1pPr marL="457200" lvl="0" indent="-323850" algn="l">
              <a:spcBef>
                <a:spcPts val="1000"/>
              </a:spcBef>
              <a:spcAft>
                <a:spcPts val="0"/>
              </a:spcAft>
              <a:buSzPts val="1500"/>
              <a:buChar char="►"/>
              <a:defRPr sz="1900"/>
            </a:lvl1pPr>
            <a:lvl2pPr marL="914400" lvl="1" indent="-311150" algn="l">
              <a:spcBef>
                <a:spcPts val="1000"/>
              </a:spcBef>
              <a:spcAft>
                <a:spcPts val="0"/>
              </a:spcAft>
              <a:buSzPts val="1300"/>
              <a:buChar char="►"/>
              <a:defRPr sz="1700"/>
            </a:lvl2pPr>
            <a:lvl3pPr marL="1371600" lvl="2" indent="-304800" algn="l">
              <a:spcBef>
                <a:spcPts val="1000"/>
              </a:spcBef>
              <a:spcAft>
                <a:spcPts val="0"/>
              </a:spcAft>
              <a:buSzPts val="1200"/>
              <a:buChar char="►"/>
              <a:defRPr sz="1500"/>
            </a:lvl3pPr>
            <a:lvl4pPr marL="1828800" lvl="3" indent="-292100" algn="l">
              <a:spcBef>
                <a:spcPts val="1000"/>
              </a:spcBef>
              <a:spcAft>
                <a:spcPts val="0"/>
              </a:spcAft>
              <a:buSzPts val="1000"/>
              <a:buChar char="►"/>
              <a:defRPr sz="1300"/>
            </a:lvl4pPr>
            <a:lvl5pPr marL="2286000" lvl="4" indent="-292100" algn="l">
              <a:spcBef>
                <a:spcPts val="1000"/>
              </a:spcBef>
              <a:spcAft>
                <a:spcPts val="0"/>
              </a:spcAft>
              <a:buSzPts val="1000"/>
              <a:buChar char="►"/>
              <a:defRPr sz="1300"/>
            </a:lvl5pPr>
            <a:lvl6pPr marL="2743200" lvl="5" indent="-292100" algn="l">
              <a:spcBef>
                <a:spcPts val="1000"/>
              </a:spcBef>
              <a:spcAft>
                <a:spcPts val="0"/>
              </a:spcAft>
              <a:buSzPts val="1000"/>
              <a:buChar char="►"/>
              <a:defRPr sz="1300"/>
            </a:lvl6pPr>
            <a:lvl7pPr marL="3200400" lvl="6" indent="-292100" algn="l">
              <a:spcBef>
                <a:spcPts val="1000"/>
              </a:spcBef>
              <a:spcAft>
                <a:spcPts val="0"/>
              </a:spcAft>
              <a:buSzPts val="1000"/>
              <a:buChar char="►"/>
              <a:defRPr sz="1300"/>
            </a:lvl7pPr>
            <a:lvl8pPr marL="3657600" lvl="7" indent="-292100" algn="l">
              <a:spcBef>
                <a:spcPts val="1000"/>
              </a:spcBef>
              <a:spcAft>
                <a:spcPts val="0"/>
              </a:spcAft>
              <a:buSzPts val="1000"/>
              <a:buChar char="►"/>
              <a:defRPr sz="1300"/>
            </a:lvl8pPr>
            <a:lvl9pPr marL="4114800" lvl="8" indent="-292100" algn="l">
              <a:spcBef>
                <a:spcPts val="1000"/>
              </a:spcBef>
              <a:spcAft>
                <a:spcPts val="0"/>
              </a:spcAft>
              <a:buSzPts val="1000"/>
              <a:buChar char="►"/>
              <a:defRPr sz="1300"/>
            </a:lvl9pPr>
          </a:lstStyle>
          <a:p>
            <a:endParaRPr/>
          </a:p>
        </p:txBody>
      </p:sp>
      <p:sp>
        <p:nvSpPr>
          <p:cNvPr id="84" name="Google Shape;84;p17"/>
          <p:cNvSpPr txBox="1">
            <a:spLocks noGrp="1"/>
          </p:cNvSpPr>
          <p:nvPr>
            <p:ph type="dt" idx="10"/>
          </p:nvPr>
        </p:nvSpPr>
        <p:spPr>
          <a:xfrm rot="5400000">
            <a:off x="7495018" y="1828801"/>
            <a:ext cx="990600" cy="228600"/>
          </a:xfrm>
          <a:prstGeom prst="rect">
            <a:avLst/>
          </a:prstGeom>
          <a:noFill/>
          <a:ln>
            <a:noFill/>
          </a:ln>
        </p:spPr>
        <p:txBody>
          <a:bodyPr spcFirstLastPara="1" wrap="square" lIns="96100" tIns="48050" rIns="96100" bIns="48050" anchor="t" anchorCtr="0">
            <a:noAutofit/>
          </a:bodyPr>
          <a:lstStyle>
            <a:lvl1pPr lvl="0" algn="l">
              <a:spcBef>
                <a:spcPts val="0"/>
              </a:spcBef>
              <a:spcAft>
                <a:spcPts val="0"/>
              </a:spcAft>
              <a:buSzPts val="1500"/>
              <a:buNone/>
              <a:defRPr/>
            </a:lvl1pPr>
            <a:lvl2pPr lvl="1" algn="l">
              <a:spcBef>
                <a:spcPts val="0"/>
              </a:spcBef>
              <a:spcAft>
                <a:spcPts val="0"/>
              </a:spcAft>
              <a:buSzPts val="1500"/>
              <a:buNone/>
              <a:defRPr/>
            </a:lvl2pPr>
            <a:lvl3pPr lvl="2" algn="l">
              <a:spcBef>
                <a:spcPts val="0"/>
              </a:spcBef>
              <a:spcAft>
                <a:spcPts val="0"/>
              </a:spcAft>
              <a:buSzPts val="1500"/>
              <a:buNone/>
              <a:defRPr/>
            </a:lvl3pPr>
            <a:lvl4pPr lvl="3" algn="l">
              <a:spcBef>
                <a:spcPts val="0"/>
              </a:spcBef>
              <a:spcAft>
                <a:spcPts val="0"/>
              </a:spcAft>
              <a:buSzPts val="1500"/>
              <a:buNone/>
              <a:defRPr/>
            </a:lvl4pPr>
            <a:lvl5pPr lvl="4" algn="l">
              <a:spcBef>
                <a:spcPts val="0"/>
              </a:spcBef>
              <a:spcAft>
                <a:spcPts val="0"/>
              </a:spcAft>
              <a:buSzPts val="1500"/>
              <a:buNone/>
              <a:defRPr/>
            </a:lvl5pPr>
            <a:lvl6pPr lvl="5" algn="l">
              <a:spcBef>
                <a:spcPts val="0"/>
              </a:spcBef>
              <a:spcAft>
                <a:spcPts val="0"/>
              </a:spcAft>
              <a:buSzPts val="1500"/>
              <a:buNone/>
              <a:defRPr/>
            </a:lvl6pPr>
            <a:lvl7pPr lvl="6" algn="l">
              <a:spcBef>
                <a:spcPts val="0"/>
              </a:spcBef>
              <a:spcAft>
                <a:spcPts val="0"/>
              </a:spcAft>
              <a:buSzPts val="1500"/>
              <a:buNone/>
              <a:defRPr/>
            </a:lvl7pPr>
            <a:lvl8pPr lvl="7" algn="l">
              <a:spcBef>
                <a:spcPts val="0"/>
              </a:spcBef>
              <a:spcAft>
                <a:spcPts val="0"/>
              </a:spcAft>
              <a:buSzPts val="1500"/>
              <a:buNone/>
              <a:defRPr/>
            </a:lvl8pPr>
            <a:lvl9pPr lvl="8" algn="l">
              <a:spcBef>
                <a:spcPts val="0"/>
              </a:spcBef>
              <a:spcAft>
                <a:spcPts val="0"/>
              </a:spcAft>
              <a:buSzPts val="1500"/>
              <a:buNone/>
              <a:defRPr/>
            </a:lvl9pPr>
          </a:lstStyle>
          <a:p>
            <a:endParaRPr/>
          </a:p>
        </p:txBody>
      </p:sp>
      <p:sp>
        <p:nvSpPr>
          <p:cNvPr id="85" name="Google Shape;85;p17"/>
          <p:cNvSpPr txBox="1">
            <a:spLocks noGrp="1"/>
          </p:cNvSpPr>
          <p:nvPr>
            <p:ph type="ftr" idx="11"/>
          </p:nvPr>
        </p:nvSpPr>
        <p:spPr>
          <a:xfrm rot="5400000">
            <a:off x="6233513" y="3263254"/>
            <a:ext cx="3859500" cy="228600"/>
          </a:xfrm>
          <a:prstGeom prst="rect">
            <a:avLst/>
          </a:prstGeom>
          <a:noFill/>
          <a:ln>
            <a:noFill/>
          </a:ln>
        </p:spPr>
        <p:txBody>
          <a:bodyPr spcFirstLastPara="1" wrap="square" lIns="96100" tIns="48050" rIns="96100" bIns="48050" anchor="b" anchorCtr="0">
            <a:noAutofit/>
          </a:bodyPr>
          <a:lstStyle>
            <a:lvl1pPr lvl="0" algn="l">
              <a:spcBef>
                <a:spcPts val="0"/>
              </a:spcBef>
              <a:spcAft>
                <a:spcPts val="0"/>
              </a:spcAft>
              <a:buSzPts val="1500"/>
              <a:buNone/>
              <a:defRPr/>
            </a:lvl1pPr>
            <a:lvl2pPr lvl="1" algn="l">
              <a:spcBef>
                <a:spcPts val="0"/>
              </a:spcBef>
              <a:spcAft>
                <a:spcPts val="0"/>
              </a:spcAft>
              <a:buSzPts val="1500"/>
              <a:buNone/>
              <a:defRPr/>
            </a:lvl2pPr>
            <a:lvl3pPr lvl="2" algn="l">
              <a:spcBef>
                <a:spcPts val="0"/>
              </a:spcBef>
              <a:spcAft>
                <a:spcPts val="0"/>
              </a:spcAft>
              <a:buSzPts val="1500"/>
              <a:buNone/>
              <a:defRPr/>
            </a:lvl3pPr>
            <a:lvl4pPr lvl="3" algn="l">
              <a:spcBef>
                <a:spcPts val="0"/>
              </a:spcBef>
              <a:spcAft>
                <a:spcPts val="0"/>
              </a:spcAft>
              <a:buSzPts val="1500"/>
              <a:buNone/>
              <a:defRPr/>
            </a:lvl4pPr>
            <a:lvl5pPr lvl="4" algn="l">
              <a:spcBef>
                <a:spcPts val="0"/>
              </a:spcBef>
              <a:spcAft>
                <a:spcPts val="0"/>
              </a:spcAft>
              <a:buSzPts val="1500"/>
              <a:buNone/>
              <a:defRPr/>
            </a:lvl5pPr>
            <a:lvl6pPr lvl="5" algn="l">
              <a:spcBef>
                <a:spcPts val="0"/>
              </a:spcBef>
              <a:spcAft>
                <a:spcPts val="0"/>
              </a:spcAft>
              <a:buSzPts val="1500"/>
              <a:buNone/>
              <a:defRPr/>
            </a:lvl6pPr>
            <a:lvl7pPr lvl="6" algn="l">
              <a:spcBef>
                <a:spcPts val="0"/>
              </a:spcBef>
              <a:spcAft>
                <a:spcPts val="0"/>
              </a:spcAft>
              <a:buSzPts val="1500"/>
              <a:buNone/>
              <a:defRPr/>
            </a:lvl7pPr>
            <a:lvl8pPr lvl="7" algn="l">
              <a:spcBef>
                <a:spcPts val="0"/>
              </a:spcBef>
              <a:spcAft>
                <a:spcPts val="0"/>
              </a:spcAft>
              <a:buSzPts val="1500"/>
              <a:buNone/>
              <a:defRPr/>
            </a:lvl8pPr>
            <a:lvl9pPr lvl="8" algn="l">
              <a:spcBef>
                <a:spcPts val="0"/>
              </a:spcBef>
              <a:spcAft>
                <a:spcPts val="0"/>
              </a:spcAft>
              <a:buSzPts val="1500"/>
              <a:buNone/>
              <a:defRPr/>
            </a:lvl9pPr>
          </a:lstStyle>
          <a:p>
            <a:endParaRPr/>
          </a:p>
        </p:txBody>
      </p:sp>
      <p:sp>
        <p:nvSpPr>
          <p:cNvPr id="86" name="Google Shape;86;p17"/>
          <p:cNvSpPr txBox="1">
            <a:spLocks noGrp="1"/>
          </p:cNvSpPr>
          <p:nvPr>
            <p:ph type="sldNum" idx="12"/>
          </p:nvPr>
        </p:nvSpPr>
        <p:spPr>
          <a:xfrm>
            <a:off x="7766431" y="295736"/>
            <a:ext cx="628800" cy="767400"/>
          </a:xfrm>
          <a:prstGeom prst="rect">
            <a:avLst/>
          </a:prstGeom>
          <a:noFill/>
          <a:ln>
            <a:noFill/>
          </a:ln>
        </p:spPr>
        <p:txBody>
          <a:bodyPr spcFirstLastPara="1" wrap="square" lIns="96100" tIns="48050" rIns="96100" bIns="4805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87"/>
        <p:cNvGrpSpPr/>
        <p:nvPr/>
      </p:nvGrpSpPr>
      <p:grpSpPr>
        <a:xfrm>
          <a:off x="0" y="0"/>
          <a:ext cx="0" cy="0"/>
          <a:chOff x="0" y="0"/>
          <a:chExt cx="0" cy="0"/>
        </a:xfrm>
      </p:grpSpPr>
      <p:sp>
        <p:nvSpPr>
          <p:cNvPr id="88" name="Google Shape;88;p18"/>
          <p:cNvSpPr txBox="1">
            <a:spLocks noGrp="1"/>
          </p:cNvSpPr>
          <p:nvPr>
            <p:ph type="title"/>
          </p:nvPr>
        </p:nvSpPr>
        <p:spPr>
          <a:xfrm>
            <a:off x="484710" y="452718"/>
            <a:ext cx="7055400" cy="1400400"/>
          </a:xfrm>
          <a:prstGeom prst="rect">
            <a:avLst/>
          </a:prstGeom>
          <a:noFill/>
          <a:ln>
            <a:noFill/>
          </a:ln>
        </p:spPr>
        <p:txBody>
          <a:bodyPr spcFirstLastPara="1" wrap="square" lIns="96100" tIns="48050" rIns="96100" bIns="48050" anchor="t" anchorCtr="0">
            <a:noAutofit/>
          </a:bodyPr>
          <a:lstStyle>
            <a:lvl1pPr lvl="0" algn="l">
              <a:spcBef>
                <a:spcPts val="0"/>
              </a:spcBef>
              <a:spcAft>
                <a:spcPts val="0"/>
              </a:spcAft>
              <a:buClr>
                <a:schemeClr val="lt2"/>
              </a:buClr>
              <a:buSzPts val="4400"/>
              <a:buFont typeface="Century Gothic"/>
              <a:buNone/>
              <a:defRPr/>
            </a:lvl1pPr>
            <a:lvl2pPr lvl="1" algn="l">
              <a:spcBef>
                <a:spcPts val="0"/>
              </a:spcBef>
              <a:spcAft>
                <a:spcPts val="0"/>
              </a:spcAft>
              <a:buSzPts val="1500"/>
              <a:buNone/>
              <a:defRPr/>
            </a:lvl2pPr>
            <a:lvl3pPr lvl="2" algn="l">
              <a:spcBef>
                <a:spcPts val="0"/>
              </a:spcBef>
              <a:spcAft>
                <a:spcPts val="0"/>
              </a:spcAft>
              <a:buSzPts val="1500"/>
              <a:buNone/>
              <a:defRPr/>
            </a:lvl3pPr>
            <a:lvl4pPr lvl="3" algn="l">
              <a:spcBef>
                <a:spcPts val="0"/>
              </a:spcBef>
              <a:spcAft>
                <a:spcPts val="0"/>
              </a:spcAft>
              <a:buSzPts val="1500"/>
              <a:buNone/>
              <a:defRPr/>
            </a:lvl4pPr>
            <a:lvl5pPr lvl="4" algn="l">
              <a:spcBef>
                <a:spcPts val="0"/>
              </a:spcBef>
              <a:spcAft>
                <a:spcPts val="0"/>
              </a:spcAft>
              <a:buSzPts val="1500"/>
              <a:buNone/>
              <a:defRPr/>
            </a:lvl5pPr>
            <a:lvl6pPr lvl="5" algn="l">
              <a:spcBef>
                <a:spcPts val="0"/>
              </a:spcBef>
              <a:spcAft>
                <a:spcPts val="0"/>
              </a:spcAft>
              <a:buSzPts val="1500"/>
              <a:buNone/>
              <a:defRPr/>
            </a:lvl6pPr>
            <a:lvl7pPr lvl="6" algn="l">
              <a:spcBef>
                <a:spcPts val="0"/>
              </a:spcBef>
              <a:spcAft>
                <a:spcPts val="0"/>
              </a:spcAft>
              <a:buSzPts val="1500"/>
              <a:buNone/>
              <a:defRPr/>
            </a:lvl7pPr>
            <a:lvl8pPr lvl="7" algn="l">
              <a:spcBef>
                <a:spcPts val="0"/>
              </a:spcBef>
              <a:spcAft>
                <a:spcPts val="0"/>
              </a:spcAft>
              <a:buSzPts val="1500"/>
              <a:buNone/>
              <a:defRPr/>
            </a:lvl8pPr>
            <a:lvl9pPr lvl="8" algn="l">
              <a:spcBef>
                <a:spcPts val="0"/>
              </a:spcBef>
              <a:spcAft>
                <a:spcPts val="0"/>
              </a:spcAft>
              <a:buSzPts val="1500"/>
              <a:buNone/>
              <a:defRPr/>
            </a:lvl9pPr>
          </a:lstStyle>
          <a:p>
            <a:endParaRPr/>
          </a:p>
        </p:txBody>
      </p:sp>
      <p:sp>
        <p:nvSpPr>
          <p:cNvPr id="89" name="Google Shape;89;p18"/>
          <p:cNvSpPr txBox="1">
            <a:spLocks noGrp="1"/>
          </p:cNvSpPr>
          <p:nvPr>
            <p:ph type="body" idx="1"/>
          </p:nvPr>
        </p:nvSpPr>
        <p:spPr>
          <a:xfrm>
            <a:off x="827700" y="1905000"/>
            <a:ext cx="3298200" cy="576300"/>
          </a:xfrm>
          <a:prstGeom prst="rect">
            <a:avLst/>
          </a:prstGeom>
          <a:noFill/>
          <a:ln>
            <a:noFill/>
          </a:ln>
        </p:spPr>
        <p:txBody>
          <a:bodyPr spcFirstLastPara="1" wrap="square" lIns="96100" tIns="48050" rIns="96100" bIns="48050" anchor="b" anchorCtr="0">
            <a:noAutofit/>
          </a:bodyPr>
          <a:lstStyle>
            <a:lvl1pPr marL="457200" lvl="0" indent="-228600" algn="l">
              <a:spcBef>
                <a:spcPts val="1000"/>
              </a:spcBef>
              <a:spcAft>
                <a:spcPts val="0"/>
              </a:spcAft>
              <a:buSzPts val="2000"/>
              <a:buNone/>
              <a:defRPr sz="2500" b="0">
                <a:solidFill>
                  <a:srgbClr val="86D1D8"/>
                </a:solidFill>
              </a:defRPr>
            </a:lvl1pPr>
            <a:lvl2pPr marL="914400" lvl="1" indent="-228600" algn="l">
              <a:spcBef>
                <a:spcPts val="1000"/>
              </a:spcBef>
              <a:spcAft>
                <a:spcPts val="0"/>
              </a:spcAft>
              <a:buSzPts val="1700"/>
              <a:buNone/>
              <a:defRPr sz="2100" b="1"/>
            </a:lvl2pPr>
            <a:lvl3pPr marL="1371600" lvl="2" indent="-228600" algn="l">
              <a:spcBef>
                <a:spcPts val="1000"/>
              </a:spcBef>
              <a:spcAft>
                <a:spcPts val="0"/>
              </a:spcAft>
              <a:buSzPts val="1500"/>
              <a:buNone/>
              <a:defRPr sz="1900" b="1"/>
            </a:lvl3pPr>
            <a:lvl4pPr marL="1828800" lvl="3" indent="-228600" algn="l">
              <a:spcBef>
                <a:spcPts val="1000"/>
              </a:spcBef>
              <a:spcAft>
                <a:spcPts val="0"/>
              </a:spcAft>
              <a:buSzPts val="1300"/>
              <a:buNone/>
              <a:defRPr sz="1700" b="1"/>
            </a:lvl4pPr>
            <a:lvl5pPr marL="2286000" lvl="4" indent="-228600" algn="l">
              <a:spcBef>
                <a:spcPts val="1000"/>
              </a:spcBef>
              <a:spcAft>
                <a:spcPts val="0"/>
              </a:spcAft>
              <a:buSzPts val="1300"/>
              <a:buNone/>
              <a:defRPr sz="1700" b="1"/>
            </a:lvl5pPr>
            <a:lvl6pPr marL="2743200" lvl="5" indent="-228600" algn="l">
              <a:spcBef>
                <a:spcPts val="1000"/>
              </a:spcBef>
              <a:spcAft>
                <a:spcPts val="0"/>
              </a:spcAft>
              <a:buSzPts val="1300"/>
              <a:buNone/>
              <a:defRPr sz="1700" b="1"/>
            </a:lvl6pPr>
            <a:lvl7pPr marL="3200400" lvl="6" indent="-228600" algn="l">
              <a:spcBef>
                <a:spcPts val="1000"/>
              </a:spcBef>
              <a:spcAft>
                <a:spcPts val="0"/>
              </a:spcAft>
              <a:buSzPts val="1300"/>
              <a:buNone/>
              <a:defRPr sz="1700" b="1"/>
            </a:lvl7pPr>
            <a:lvl8pPr marL="3657600" lvl="7" indent="-228600" algn="l">
              <a:spcBef>
                <a:spcPts val="1000"/>
              </a:spcBef>
              <a:spcAft>
                <a:spcPts val="0"/>
              </a:spcAft>
              <a:buSzPts val="1300"/>
              <a:buNone/>
              <a:defRPr sz="1700" b="1"/>
            </a:lvl8pPr>
            <a:lvl9pPr marL="4114800" lvl="8" indent="-228600" algn="l">
              <a:spcBef>
                <a:spcPts val="1000"/>
              </a:spcBef>
              <a:spcAft>
                <a:spcPts val="0"/>
              </a:spcAft>
              <a:buSzPts val="1300"/>
              <a:buNone/>
              <a:defRPr sz="1700" b="1"/>
            </a:lvl9pPr>
          </a:lstStyle>
          <a:p>
            <a:endParaRPr/>
          </a:p>
        </p:txBody>
      </p:sp>
      <p:sp>
        <p:nvSpPr>
          <p:cNvPr id="90" name="Google Shape;90;p18"/>
          <p:cNvSpPr txBox="1">
            <a:spLocks noGrp="1"/>
          </p:cNvSpPr>
          <p:nvPr>
            <p:ph type="body" idx="2"/>
          </p:nvPr>
        </p:nvSpPr>
        <p:spPr>
          <a:xfrm>
            <a:off x="827700" y="2514600"/>
            <a:ext cx="3298200" cy="3741900"/>
          </a:xfrm>
          <a:prstGeom prst="rect">
            <a:avLst/>
          </a:prstGeom>
          <a:noFill/>
          <a:ln>
            <a:noFill/>
          </a:ln>
        </p:spPr>
        <p:txBody>
          <a:bodyPr spcFirstLastPara="1" wrap="square" lIns="96100" tIns="48050" rIns="96100" bIns="48050" anchor="t" anchorCtr="0">
            <a:normAutofit/>
          </a:bodyPr>
          <a:lstStyle>
            <a:lvl1pPr marL="457200" lvl="0" indent="-323850" algn="l">
              <a:spcBef>
                <a:spcPts val="1000"/>
              </a:spcBef>
              <a:spcAft>
                <a:spcPts val="0"/>
              </a:spcAft>
              <a:buSzPts val="1500"/>
              <a:buChar char="►"/>
              <a:defRPr sz="1900"/>
            </a:lvl1pPr>
            <a:lvl2pPr marL="914400" lvl="1" indent="-311150" algn="l">
              <a:spcBef>
                <a:spcPts val="1000"/>
              </a:spcBef>
              <a:spcAft>
                <a:spcPts val="0"/>
              </a:spcAft>
              <a:buSzPts val="1300"/>
              <a:buChar char="►"/>
              <a:defRPr sz="1700"/>
            </a:lvl2pPr>
            <a:lvl3pPr marL="1371600" lvl="2" indent="-304800" algn="l">
              <a:spcBef>
                <a:spcPts val="1000"/>
              </a:spcBef>
              <a:spcAft>
                <a:spcPts val="0"/>
              </a:spcAft>
              <a:buSzPts val="1200"/>
              <a:buChar char="►"/>
              <a:defRPr sz="1500"/>
            </a:lvl3pPr>
            <a:lvl4pPr marL="1828800" lvl="3" indent="-292100" algn="l">
              <a:spcBef>
                <a:spcPts val="1000"/>
              </a:spcBef>
              <a:spcAft>
                <a:spcPts val="0"/>
              </a:spcAft>
              <a:buSzPts val="1000"/>
              <a:buChar char="►"/>
              <a:defRPr sz="1300"/>
            </a:lvl4pPr>
            <a:lvl5pPr marL="2286000" lvl="4" indent="-292100" algn="l">
              <a:spcBef>
                <a:spcPts val="1000"/>
              </a:spcBef>
              <a:spcAft>
                <a:spcPts val="0"/>
              </a:spcAft>
              <a:buSzPts val="1000"/>
              <a:buChar char="►"/>
              <a:defRPr sz="1300"/>
            </a:lvl5pPr>
            <a:lvl6pPr marL="2743200" lvl="5" indent="-292100" algn="l">
              <a:spcBef>
                <a:spcPts val="1000"/>
              </a:spcBef>
              <a:spcAft>
                <a:spcPts val="0"/>
              </a:spcAft>
              <a:buSzPts val="1000"/>
              <a:buChar char="►"/>
              <a:defRPr sz="1300"/>
            </a:lvl6pPr>
            <a:lvl7pPr marL="3200400" lvl="6" indent="-292100" algn="l">
              <a:spcBef>
                <a:spcPts val="1000"/>
              </a:spcBef>
              <a:spcAft>
                <a:spcPts val="0"/>
              </a:spcAft>
              <a:buSzPts val="1000"/>
              <a:buChar char="►"/>
              <a:defRPr sz="1300"/>
            </a:lvl7pPr>
            <a:lvl8pPr marL="3657600" lvl="7" indent="-292100" algn="l">
              <a:spcBef>
                <a:spcPts val="1000"/>
              </a:spcBef>
              <a:spcAft>
                <a:spcPts val="0"/>
              </a:spcAft>
              <a:buSzPts val="1000"/>
              <a:buChar char="►"/>
              <a:defRPr sz="1300"/>
            </a:lvl8pPr>
            <a:lvl9pPr marL="4114800" lvl="8" indent="-292100" algn="l">
              <a:spcBef>
                <a:spcPts val="1000"/>
              </a:spcBef>
              <a:spcAft>
                <a:spcPts val="0"/>
              </a:spcAft>
              <a:buSzPts val="1000"/>
              <a:buChar char="►"/>
              <a:defRPr sz="1300"/>
            </a:lvl9pPr>
          </a:lstStyle>
          <a:p>
            <a:endParaRPr/>
          </a:p>
        </p:txBody>
      </p:sp>
      <p:sp>
        <p:nvSpPr>
          <p:cNvPr id="91" name="Google Shape;91;p18"/>
          <p:cNvSpPr txBox="1">
            <a:spLocks noGrp="1"/>
          </p:cNvSpPr>
          <p:nvPr>
            <p:ph type="body" idx="3"/>
          </p:nvPr>
        </p:nvSpPr>
        <p:spPr>
          <a:xfrm>
            <a:off x="4241976" y="1905000"/>
            <a:ext cx="3298200" cy="576300"/>
          </a:xfrm>
          <a:prstGeom prst="rect">
            <a:avLst/>
          </a:prstGeom>
          <a:noFill/>
          <a:ln>
            <a:noFill/>
          </a:ln>
        </p:spPr>
        <p:txBody>
          <a:bodyPr spcFirstLastPara="1" wrap="square" lIns="96100" tIns="48050" rIns="96100" bIns="48050" anchor="b" anchorCtr="0">
            <a:noAutofit/>
          </a:bodyPr>
          <a:lstStyle>
            <a:lvl1pPr marL="457200" lvl="0" indent="-228600" algn="l">
              <a:spcBef>
                <a:spcPts val="1000"/>
              </a:spcBef>
              <a:spcAft>
                <a:spcPts val="0"/>
              </a:spcAft>
              <a:buSzPts val="2000"/>
              <a:buNone/>
              <a:defRPr sz="2500" b="0">
                <a:solidFill>
                  <a:srgbClr val="86D1D8"/>
                </a:solidFill>
              </a:defRPr>
            </a:lvl1pPr>
            <a:lvl2pPr marL="914400" lvl="1" indent="-228600" algn="l">
              <a:spcBef>
                <a:spcPts val="1000"/>
              </a:spcBef>
              <a:spcAft>
                <a:spcPts val="0"/>
              </a:spcAft>
              <a:buSzPts val="1700"/>
              <a:buNone/>
              <a:defRPr sz="2100" b="1"/>
            </a:lvl2pPr>
            <a:lvl3pPr marL="1371600" lvl="2" indent="-228600" algn="l">
              <a:spcBef>
                <a:spcPts val="1000"/>
              </a:spcBef>
              <a:spcAft>
                <a:spcPts val="0"/>
              </a:spcAft>
              <a:buSzPts val="1500"/>
              <a:buNone/>
              <a:defRPr sz="1900" b="1"/>
            </a:lvl3pPr>
            <a:lvl4pPr marL="1828800" lvl="3" indent="-228600" algn="l">
              <a:spcBef>
                <a:spcPts val="1000"/>
              </a:spcBef>
              <a:spcAft>
                <a:spcPts val="0"/>
              </a:spcAft>
              <a:buSzPts val="1300"/>
              <a:buNone/>
              <a:defRPr sz="1700" b="1"/>
            </a:lvl4pPr>
            <a:lvl5pPr marL="2286000" lvl="4" indent="-228600" algn="l">
              <a:spcBef>
                <a:spcPts val="1000"/>
              </a:spcBef>
              <a:spcAft>
                <a:spcPts val="0"/>
              </a:spcAft>
              <a:buSzPts val="1300"/>
              <a:buNone/>
              <a:defRPr sz="1700" b="1"/>
            </a:lvl5pPr>
            <a:lvl6pPr marL="2743200" lvl="5" indent="-228600" algn="l">
              <a:spcBef>
                <a:spcPts val="1000"/>
              </a:spcBef>
              <a:spcAft>
                <a:spcPts val="0"/>
              </a:spcAft>
              <a:buSzPts val="1300"/>
              <a:buNone/>
              <a:defRPr sz="1700" b="1"/>
            </a:lvl6pPr>
            <a:lvl7pPr marL="3200400" lvl="6" indent="-228600" algn="l">
              <a:spcBef>
                <a:spcPts val="1000"/>
              </a:spcBef>
              <a:spcAft>
                <a:spcPts val="0"/>
              </a:spcAft>
              <a:buSzPts val="1300"/>
              <a:buNone/>
              <a:defRPr sz="1700" b="1"/>
            </a:lvl7pPr>
            <a:lvl8pPr marL="3657600" lvl="7" indent="-228600" algn="l">
              <a:spcBef>
                <a:spcPts val="1000"/>
              </a:spcBef>
              <a:spcAft>
                <a:spcPts val="0"/>
              </a:spcAft>
              <a:buSzPts val="1300"/>
              <a:buNone/>
              <a:defRPr sz="1700" b="1"/>
            </a:lvl8pPr>
            <a:lvl9pPr marL="4114800" lvl="8" indent="-228600" algn="l">
              <a:spcBef>
                <a:spcPts val="1000"/>
              </a:spcBef>
              <a:spcAft>
                <a:spcPts val="0"/>
              </a:spcAft>
              <a:buSzPts val="1300"/>
              <a:buNone/>
              <a:defRPr sz="1700" b="1"/>
            </a:lvl9pPr>
          </a:lstStyle>
          <a:p>
            <a:endParaRPr/>
          </a:p>
        </p:txBody>
      </p:sp>
      <p:sp>
        <p:nvSpPr>
          <p:cNvPr id="92" name="Google Shape;92;p18"/>
          <p:cNvSpPr txBox="1">
            <a:spLocks noGrp="1"/>
          </p:cNvSpPr>
          <p:nvPr>
            <p:ph type="body" idx="4"/>
          </p:nvPr>
        </p:nvSpPr>
        <p:spPr>
          <a:xfrm>
            <a:off x="4241976" y="2514600"/>
            <a:ext cx="3298200" cy="3741900"/>
          </a:xfrm>
          <a:prstGeom prst="rect">
            <a:avLst/>
          </a:prstGeom>
          <a:noFill/>
          <a:ln>
            <a:noFill/>
          </a:ln>
        </p:spPr>
        <p:txBody>
          <a:bodyPr spcFirstLastPara="1" wrap="square" lIns="96100" tIns="48050" rIns="96100" bIns="48050" anchor="t" anchorCtr="0">
            <a:normAutofit/>
          </a:bodyPr>
          <a:lstStyle>
            <a:lvl1pPr marL="457200" lvl="0" indent="-323850" algn="l">
              <a:spcBef>
                <a:spcPts val="1000"/>
              </a:spcBef>
              <a:spcAft>
                <a:spcPts val="0"/>
              </a:spcAft>
              <a:buSzPts val="1500"/>
              <a:buChar char="►"/>
              <a:defRPr sz="1900"/>
            </a:lvl1pPr>
            <a:lvl2pPr marL="914400" lvl="1" indent="-311150" algn="l">
              <a:spcBef>
                <a:spcPts val="1000"/>
              </a:spcBef>
              <a:spcAft>
                <a:spcPts val="0"/>
              </a:spcAft>
              <a:buSzPts val="1300"/>
              <a:buChar char="►"/>
              <a:defRPr sz="1700"/>
            </a:lvl2pPr>
            <a:lvl3pPr marL="1371600" lvl="2" indent="-304800" algn="l">
              <a:spcBef>
                <a:spcPts val="1000"/>
              </a:spcBef>
              <a:spcAft>
                <a:spcPts val="0"/>
              </a:spcAft>
              <a:buSzPts val="1200"/>
              <a:buChar char="►"/>
              <a:defRPr sz="1500"/>
            </a:lvl3pPr>
            <a:lvl4pPr marL="1828800" lvl="3" indent="-292100" algn="l">
              <a:spcBef>
                <a:spcPts val="1000"/>
              </a:spcBef>
              <a:spcAft>
                <a:spcPts val="0"/>
              </a:spcAft>
              <a:buSzPts val="1000"/>
              <a:buChar char="►"/>
              <a:defRPr sz="1300"/>
            </a:lvl4pPr>
            <a:lvl5pPr marL="2286000" lvl="4" indent="-292100" algn="l">
              <a:spcBef>
                <a:spcPts val="1000"/>
              </a:spcBef>
              <a:spcAft>
                <a:spcPts val="0"/>
              </a:spcAft>
              <a:buSzPts val="1000"/>
              <a:buChar char="►"/>
              <a:defRPr sz="1300"/>
            </a:lvl5pPr>
            <a:lvl6pPr marL="2743200" lvl="5" indent="-292100" algn="l">
              <a:spcBef>
                <a:spcPts val="1000"/>
              </a:spcBef>
              <a:spcAft>
                <a:spcPts val="0"/>
              </a:spcAft>
              <a:buSzPts val="1000"/>
              <a:buChar char="►"/>
              <a:defRPr sz="1300"/>
            </a:lvl6pPr>
            <a:lvl7pPr marL="3200400" lvl="6" indent="-292100" algn="l">
              <a:spcBef>
                <a:spcPts val="1000"/>
              </a:spcBef>
              <a:spcAft>
                <a:spcPts val="0"/>
              </a:spcAft>
              <a:buSzPts val="1000"/>
              <a:buChar char="►"/>
              <a:defRPr sz="1300"/>
            </a:lvl7pPr>
            <a:lvl8pPr marL="3657600" lvl="7" indent="-292100" algn="l">
              <a:spcBef>
                <a:spcPts val="1000"/>
              </a:spcBef>
              <a:spcAft>
                <a:spcPts val="0"/>
              </a:spcAft>
              <a:buSzPts val="1000"/>
              <a:buChar char="►"/>
              <a:defRPr sz="1300"/>
            </a:lvl8pPr>
            <a:lvl9pPr marL="4114800" lvl="8" indent="-292100" algn="l">
              <a:spcBef>
                <a:spcPts val="1000"/>
              </a:spcBef>
              <a:spcAft>
                <a:spcPts val="0"/>
              </a:spcAft>
              <a:buSzPts val="1000"/>
              <a:buChar char="►"/>
              <a:defRPr sz="1300"/>
            </a:lvl9pPr>
          </a:lstStyle>
          <a:p>
            <a:endParaRPr/>
          </a:p>
        </p:txBody>
      </p:sp>
      <p:sp>
        <p:nvSpPr>
          <p:cNvPr id="93" name="Google Shape;93;p18"/>
          <p:cNvSpPr txBox="1">
            <a:spLocks noGrp="1"/>
          </p:cNvSpPr>
          <p:nvPr>
            <p:ph type="dt" idx="10"/>
          </p:nvPr>
        </p:nvSpPr>
        <p:spPr>
          <a:xfrm rot="5400000">
            <a:off x="7495018" y="1828801"/>
            <a:ext cx="990600" cy="228600"/>
          </a:xfrm>
          <a:prstGeom prst="rect">
            <a:avLst/>
          </a:prstGeom>
          <a:noFill/>
          <a:ln>
            <a:noFill/>
          </a:ln>
        </p:spPr>
        <p:txBody>
          <a:bodyPr spcFirstLastPara="1" wrap="square" lIns="96100" tIns="48050" rIns="96100" bIns="48050" anchor="t" anchorCtr="0">
            <a:noAutofit/>
          </a:bodyPr>
          <a:lstStyle>
            <a:lvl1pPr lvl="0" algn="l">
              <a:spcBef>
                <a:spcPts val="0"/>
              </a:spcBef>
              <a:spcAft>
                <a:spcPts val="0"/>
              </a:spcAft>
              <a:buSzPts val="1500"/>
              <a:buNone/>
              <a:defRPr/>
            </a:lvl1pPr>
            <a:lvl2pPr lvl="1" algn="l">
              <a:spcBef>
                <a:spcPts val="0"/>
              </a:spcBef>
              <a:spcAft>
                <a:spcPts val="0"/>
              </a:spcAft>
              <a:buSzPts val="1500"/>
              <a:buNone/>
              <a:defRPr/>
            </a:lvl2pPr>
            <a:lvl3pPr lvl="2" algn="l">
              <a:spcBef>
                <a:spcPts val="0"/>
              </a:spcBef>
              <a:spcAft>
                <a:spcPts val="0"/>
              </a:spcAft>
              <a:buSzPts val="1500"/>
              <a:buNone/>
              <a:defRPr/>
            </a:lvl3pPr>
            <a:lvl4pPr lvl="3" algn="l">
              <a:spcBef>
                <a:spcPts val="0"/>
              </a:spcBef>
              <a:spcAft>
                <a:spcPts val="0"/>
              </a:spcAft>
              <a:buSzPts val="1500"/>
              <a:buNone/>
              <a:defRPr/>
            </a:lvl4pPr>
            <a:lvl5pPr lvl="4" algn="l">
              <a:spcBef>
                <a:spcPts val="0"/>
              </a:spcBef>
              <a:spcAft>
                <a:spcPts val="0"/>
              </a:spcAft>
              <a:buSzPts val="1500"/>
              <a:buNone/>
              <a:defRPr/>
            </a:lvl5pPr>
            <a:lvl6pPr lvl="5" algn="l">
              <a:spcBef>
                <a:spcPts val="0"/>
              </a:spcBef>
              <a:spcAft>
                <a:spcPts val="0"/>
              </a:spcAft>
              <a:buSzPts val="1500"/>
              <a:buNone/>
              <a:defRPr/>
            </a:lvl6pPr>
            <a:lvl7pPr lvl="6" algn="l">
              <a:spcBef>
                <a:spcPts val="0"/>
              </a:spcBef>
              <a:spcAft>
                <a:spcPts val="0"/>
              </a:spcAft>
              <a:buSzPts val="1500"/>
              <a:buNone/>
              <a:defRPr/>
            </a:lvl7pPr>
            <a:lvl8pPr lvl="7" algn="l">
              <a:spcBef>
                <a:spcPts val="0"/>
              </a:spcBef>
              <a:spcAft>
                <a:spcPts val="0"/>
              </a:spcAft>
              <a:buSzPts val="1500"/>
              <a:buNone/>
              <a:defRPr/>
            </a:lvl8pPr>
            <a:lvl9pPr lvl="8" algn="l">
              <a:spcBef>
                <a:spcPts val="0"/>
              </a:spcBef>
              <a:spcAft>
                <a:spcPts val="0"/>
              </a:spcAft>
              <a:buSzPts val="1500"/>
              <a:buNone/>
              <a:defRPr/>
            </a:lvl9pPr>
          </a:lstStyle>
          <a:p>
            <a:endParaRPr/>
          </a:p>
        </p:txBody>
      </p:sp>
      <p:sp>
        <p:nvSpPr>
          <p:cNvPr id="94" name="Google Shape;94;p18"/>
          <p:cNvSpPr txBox="1">
            <a:spLocks noGrp="1"/>
          </p:cNvSpPr>
          <p:nvPr>
            <p:ph type="ftr" idx="11"/>
          </p:nvPr>
        </p:nvSpPr>
        <p:spPr>
          <a:xfrm rot="5400000">
            <a:off x="6233513" y="3263254"/>
            <a:ext cx="3859500" cy="228600"/>
          </a:xfrm>
          <a:prstGeom prst="rect">
            <a:avLst/>
          </a:prstGeom>
          <a:noFill/>
          <a:ln>
            <a:noFill/>
          </a:ln>
        </p:spPr>
        <p:txBody>
          <a:bodyPr spcFirstLastPara="1" wrap="square" lIns="96100" tIns="48050" rIns="96100" bIns="48050" anchor="b" anchorCtr="0">
            <a:noAutofit/>
          </a:bodyPr>
          <a:lstStyle>
            <a:lvl1pPr lvl="0" algn="l">
              <a:spcBef>
                <a:spcPts val="0"/>
              </a:spcBef>
              <a:spcAft>
                <a:spcPts val="0"/>
              </a:spcAft>
              <a:buSzPts val="1500"/>
              <a:buNone/>
              <a:defRPr/>
            </a:lvl1pPr>
            <a:lvl2pPr lvl="1" algn="l">
              <a:spcBef>
                <a:spcPts val="0"/>
              </a:spcBef>
              <a:spcAft>
                <a:spcPts val="0"/>
              </a:spcAft>
              <a:buSzPts val="1500"/>
              <a:buNone/>
              <a:defRPr/>
            </a:lvl2pPr>
            <a:lvl3pPr lvl="2" algn="l">
              <a:spcBef>
                <a:spcPts val="0"/>
              </a:spcBef>
              <a:spcAft>
                <a:spcPts val="0"/>
              </a:spcAft>
              <a:buSzPts val="1500"/>
              <a:buNone/>
              <a:defRPr/>
            </a:lvl3pPr>
            <a:lvl4pPr lvl="3" algn="l">
              <a:spcBef>
                <a:spcPts val="0"/>
              </a:spcBef>
              <a:spcAft>
                <a:spcPts val="0"/>
              </a:spcAft>
              <a:buSzPts val="1500"/>
              <a:buNone/>
              <a:defRPr/>
            </a:lvl4pPr>
            <a:lvl5pPr lvl="4" algn="l">
              <a:spcBef>
                <a:spcPts val="0"/>
              </a:spcBef>
              <a:spcAft>
                <a:spcPts val="0"/>
              </a:spcAft>
              <a:buSzPts val="1500"/>
              <a:buNone/>
              <a:defRPr/>
            </a:lvl5pPr>
            <a:lvl6pPr lvl="5" algn="l">
              <a:spcBef>
                <a:spcPts val="0"/>
              </a:spcBef>
              <a:spcAft>
                <a:spcPts val="0"/>
              </a:spcAft>
              <a:buSzPts val="1500"/>
              <a:buNone/>
              <a:defRPr/>
            </a:lvl6pPr>
            <a:lvl7pPr lvl="6" algn="l">
              <a:spcBef>
                <a:spcPts val="0"/>
              </a:spcBef>
              <a:spcAft>
                <a:spcPts val="0"/>
              </a:spcAft>
              <a:buSzPts val="1500"/>
              <a:buNone/>
              <a:defRPr/>
            </a:lvl7pPr>
            <a:lvl8pPr lvl="7" algn="l">
              <a:spcBef>
                <a:spcPts val="0"/>
              </a:spcBef>
              <a:spcAft>
                <a:spcPts val="0"/>
              </a:spcAft>
              <a:buSzPts val="1500"/>
              <a:buNone/>
              <a:defRPr/>
            </a:lvl8pPr>
            <a:lvl9pPr lvl="8" algn="l">
              <a:spcBef>
                <a:spcPts val="0"/>
              </a:spcBef>
              <a:spcAft>
                <a:spcPts val="0"/>
              </a:spcAft>
              <a:buSzPts val="1500"/>
              <a:buNone/>
              <a:defRPr/>
            </a:lvl9pPr>
          </a:lstStyle>
          <a:p>
            <a:endParaRPr/>
          </a:p>
        </p:txBody>
      </p:sp>
      <p:sp>
        <p:nvSpPr>
          <p:cNvPr id="95" name="Google Shape;95;p18"/>
          <p:cNvSpPr txBox="1">
            <a:spLocks noGrp="1"/>
          </p:cNvSpPr>
          <p:nvPr>
            <p:ph type="sldNum" idx="12"/>
          </p:nvPr>
        </p:nvSpPr>
        <p:spPr>
          <a:xfrm>
            <a:off x="7766431" y="295736"/>
            <a:ext cx="628800" cy="767400"/>
          </a:xfrm>
          <a:prstGeom prst="rect">
            <a:avLst/>
          </a:prstGeom>
          <a:noFill/>
          <a:ln>
            <a:noFill/>
          </a:ln>
        </p:spPr>
        <p:txBody>
          <a:bodyPr spcFirstLastPara="1" wrap="square" lIns="96100" tIns="48050" rIns="96100" bIns="4805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6"/>
        <p:cNvGrpSpPr/>
        <p:nvPr/>
      </p:nvGrpSpPr>
      <p:grpSpPr>
        <a:xfrm>
          <a:off x="0" y="0"/>
          <a:ext cx="0" cy="0"/>
          <a:chOff x="0" y="0"/>
          <a:chExt cx="0" cy="0"/>
        </a:xfrm>
      </p:grpSpPr>
      <p:sp>
        <p:nvSpPr>
          <p:cNvPr id="97" name="Google Shape;97;p19"/>
          <p:cNvSpPr txBox="1">
            <a:spLocks noGrp="1"/>
          </p:cNvSpPr>
          <p:nvPr>
            <p:ph type="title"/>
          </p:nvPr>
        </p:nvSpPr>
        <p:spPr>
          <a:xfrm>
            <a:off x="484710" y="452718"/>
            <a:ext cx="7055400" cy="1400400"/>
          </a:xfrm>
          <a:prstGeom prst="rect">
            <a:avLst/>
          </a:prstGeom>
          <a:noFill/>
          <a:ln>
            <a:noFill/>
          </a:ln>
        </p:spPr>
        <p:txBody>
          <a:bodyPr spcFirstLastPara="1" wrap="square" lIns="96100" tIns="48050" rIns="96100" bIns="48050" anchor="t" anchorCtr="0">
            <a:noAutofit/>
          </a:bodyPr>
          <a:lstStyle>
            <a:lvl1pPr lvl="0" algn="l">
              <a:spcBef>
                <a:spcPts val="0"/>
              </a:spcBef>
              <a:spcAft>
                <a:spcPts val="0"/>
              </a:spcAft>
              <a:buClr>
                <a:schemeClr val="lt2"/>
              </a:buClr>
              <a:buSzPts val="1900"/>
              <a:buNone/>
              <a:defRPr/>
            </a:lvl1pPr>
            <a:lvl2pPr lvl="1" algn="l">
              <a:spcBef>
                <a:spcPts val="0"/>
              </a:spcBef>
              <a:spcAft>
                <a:spcPts val="0"/>
              </a:spcAft>
              <a:buSzPts val="1500"/>
              <a:buNone/>
              <a:defRPr/>
            </a:lvl2pPr>
            <a:lvl3pPr lvl="2" algn="l">
              <a:spcBef>
                <a:spcPts val="0"/>
              </a:spcBef>
              <a:spcAft>
                <a:spcPts val="0"/>
              </a:spcAft>
              <a:buSzPts val="1500"/>
              <a:buNone/>
              <a:defRPr/>
            </a:lvl3pPr>
            <a:lvl4pPr lvl="3" algn="l">
              <a:spcBef>
                <a:spcPts val="0"/>
              </a:spcBef>
              <a:spcAft>
                <a:spcPts val="0"/>
              </a:spcAft>
              <a:buSzPts val="1500"/>
              <a:buNone/>
              <a:defRPr/>
            </a:lvl4pPr>
            <a:lvl5pPr lvl="4" algn="l">
              <a:spcBef>
                <a:spcPts val="0"/>
              </a:spcBef>
              <a:spcAft>
                <a:spcPts val="0"/>
              </a:spcAft>
              <a:buSzPts val="1500"/>
              <a:buNone/>
              <a:defRPr/>
            </a:lvl5pPr>
            <a:lvl6pPr lvl="5" algn="l">
              <a:spcBef>
                <a:spcPts val="0"/>
              </a:spcBef>
              <a:spcAft>
                <a:spcPts val="0"/>
              </a:spcAft>
              <a:buSzPts val="1500"/>
              <a:buNone/>
              <a:defRPr/>
            </a:lvl6pPr>
            <a:lvl7pPr lvl="6" algn="l">
              <a:spcBef>
                <a:spcPts val="0"/>
              </a:spcBef>
              <a:spcAft>
                <a:spcPts val="0"/>
              </a:spcAft>
              <a:buSzPts val="1500"/>
              <a:buNone/>
              <a:defRPr/>
            </a:lvl7pPr>
            <a:lvl8pPr lvl="7" algn="l">
              <a:spcBef>
                <a:spcPts val="0"/>
              </a:spcBef>
              <a:spcAft>
                <a:spcPts val="0"/>
              </a:spcAft>
              <a:buSzPts val="1500"/>
              <a:buNone/>
              <a:defRPr/>
            </a:lvl8pPr>
            <a:lvl9pPr lvl="8" algn="l">
              <a:spcBef>
                <a:spcPts val="0"/>
              </a:spcBef>
              <a:spcAft>
                <a:spcPts val="0"/>
              </a:spcAft>
              <a:buSzPts val="1500"/>
              <a:buNone/>
              <a:defRPr/>
            </a:lvl9pPr>
          </a:lstStyle>
          <a:p>
            <a:endParaRPr/>
          </a:p>
        </p:txBody>
      </p:sp>
      <p:sp>
        <p:nvSpPr>
          <p:cNvPr id="98" name="Google Shape;98;p19"/>
          <p:cNvSpPr txBox="1">
            <a:spLocks noGrp="1"/>
          </p:cNvSpPr>
          <p:nvPr>
            <p:ph type="dt" idx="10"/>
          </p:nvPr>
        </p:nvSpPr>
        <p:spPr>
          <a:xfrm rot="5400000">
            <a:off x="7495018" y="1828801"/>
            <a:ext cx="990600" cy="228600"/>
          </a:xfrm>
          <a:prstGeom prst="rect">
            <a:avLst/>
          </a:prstGeom>
          <a:noFill/>
          <a:ln>
            <a:noFill/>
          </a:ln>
        </p:spPr>
        <p:txBody>
          <a:bodyPr spcFirstLastPara="1" wrap="square" lIns="96100" tIns="48050" rIns="96100" bIns="48050" anchor="t" anchorCtr="0">
            <a:noAutofit/>
          </a:bodyPr>
          <a:lstStyle>
            <a:lvl1pPr lvl="0" algn="l">
              <a:spcBef>
                <a:spcPts val="0"/>
              </a:spcBef>
              <a:spcAft>
                <a:spcPts val="0"/>
              </a:spcAft>
              <a:buSzPts val="1500"/>
              <a:buNone/>
              <a:defRPr/>
            </a:lvl1pPr>
            <a:lvl2pPr lvl="1" algn="l">
              <a:spcBef>
                <a:spcPts val="0"/>
              </a:spcBef>
              <a:spcAft>
                <a:spcPts val="0"/>
              </a:spcAft>
              <a:buSzPts val="1500"/>
              <a:buNone/>
              <a:defRPr/>
            </a:lvl2pPr>
            <a:lvl3pPr lvl="2" algn="l">
              <a:spcBef>
                <a:spcPts val="0"/>
              </a:spcBef>
              <a:spcAft>
                <a:spcPts val="0"/>
              </a:spcAft>
              <a:buSzPts val="1500"/>
              <a:buNone/>
              <a:defRPr/>
            </a:lvl3pPr>
            <a:lvl4pPr lvl="3" algn="l">
              <a:spcBef>
                <a:spcPts val="0"/>
              </a:spcBef>
              <a:spcAft>
                <a:spcPts val="0"/>
              </a:spcAft>
              <a:buSzPts val="1500"/>
              <a:buNone/>
              <a:defRPr/>
            </a:lvl4pPr>
            <a:lvl5pPr lvl="4" algn="l">
              <a:spcBef>
                <a:spcPts val="0"/>
              </a:spcBef>
              <a:spcAft>
                <a:spcPts val="0"/>
              </a:spcAft>
              <a:buSzPts val="1500"/>
              <a:buNone/>
              <a:defRPr/>
            </a:lvl5pPr>
            <a:lvl6pPr lvl="5" algn="l">
              <a:spcBef>
                <a:spcPts val="0"/>
              </a:spcBef>
              <a:spcAft>
                <a:spcPts val="0"/>
              </a:spcAft>
              <a:buSzPts val="1500"/>
              <a:buNone/>
              <a:defRPr/>
            </a:lvl6pPr>
            <a:lvl7pPr lvl="6" algn="l">
              <a:spcBef>
                <a:spcPts val="0"/>
              </a:spcBef>
              <a:spcAft>
                <a:spcPts val="0"/>
              </a:spcAft>
              <a:buSzPts val="1500"/>
              <a:buNone/>
              <a:defRPr/>
            </a:lvl7pPr>
            <a:lvl8pPr lvl="7" algn="l">
              <a:spcBef>
                <a:spcPts val="0"/>
              </a:spcBef>
              <a:spcAft>
                <a:spcPts val="0"/>
              </a:spcAft>
              <a:buSzPts val="1500"/>
              <a:buNone/>
              <a:defRPr/>
            </a:lvl8pPr>
            <a:lvl9pPr lvl="8" algn="l">
              <a:spcBef>
                <a:spcPts val="0"/>
              </a:spcBef>
              <a:spcAft>
                <a:spcPts val="0"/>
              </a:spcAft>
              <a:buSzPts val="1500"/>
              <a:buNone/>
              <a:defRPr/>
            </a:lvl9pPr>
          </a:lstStyle>
          <a:p>
            <a:endParaRPr/>
          </a:p>
        </p:txBody>
      </p:sp>
      <p:sp>
        <p:nvSpPr>
          <p:cNvPr id="99" name="Google Shape;99;p19"/>
          <p:cNvSpPr txBox="1">
            <a:spLocks noGrp="1"/>
          </p:cNvSpPr>
          <p:nvPr>
            <p:ph type="ftr" idx="11"/>
          </p:nvPr>
        </p:nvSpPr>
        <p:spPr>
          <a:xfrm rot="5400000">
            <a:off x="6233513" y="3263254"/>
            <a:ext cx="3859500" cy="228600"/>
          </a:xfrm>
          <a:prstGeom prst="rect">
            <a:avLst/>
          </a:prstGeom>
          <a:noFill/>
          <a:ln>
            <a:noFill/>
          </a:ln>
        </p:spPr>
        <p:txBody>
          <a:bodyPr spcFirstLastPara="1" wrap="square" lIns="96100" tIns="48050" rIns="96100" bIns="48050" anchor="b" anchorCtr="0">
            <a:noAutofit/>
          </a:bodyPr>
          <a:lstStyle>
            <a:lvl1pPr lvl="0" algn="l">
              <a:spcBef>
                <a:spcPts val="0"/>
              </a:spcBef>
              <a:spcAft>
                <a:spcPts val="0"/>
              </a:spcAft>
              <a:buSzPts val="1500"/>
              <a:buNone/>
              <a:defRPr/>
            </a:lvl1pPr>
            <a:lvl2pPr lvl="1" algn="l">
              <a:spcBef>
                <a:spcPts val="0"/>
              </a:spcBef>
              <a:spcAft>
                <a:spcPts val="0"/>
              </a:spcAft>
              <a:buSzPts val="1500"/>
              <a:buNone/>
              <a:defRPr/>
            </a:lvl2pPr>
            <a:lvl3pPr lvl="2" algn="l">
              <a:spcBef>
                <a:spcPts val="0"/>
              </a:spcBef>
              <a:spcAft>
                <a:spcPts val="0"/>
              </a:spcAft>
              <a:buSzPts val="1500"/>
              <a:buNone/>
              <a:defRPr/>
            </a:lvl3pPr>
            <a:lvl4pPr lvl="3" algn="l">
              <a:spcBef>
                <a:spcPts val="0"/>
              </a:spcBef>
              <a:spcAft>
                <a:spcPts val="0"/>
              </a:spcAft>
              <a:buSzPts val="1500"/>
              <a:buNone/>
              <a:defRPr/>
            </a:lvl4pPr>
            <a:lvl5pPr lvl="4" algn="l">
              <a:spcBef>
                <a:spcPts val="0"/>
              </a:spcBef>
              <a:spcAft>
                <a:spcPts val="0"/>
              </a:spcAft>
              <a:buSzPts val="1500"/>
              <a:buNone/>
              <a:defRPr/>
            </a:lvl5pPr>
            <a:lvl6pPr lvl="5" algn="l">
              <a:spcBef>
                <a:spcPts val="0"/>
              </a:spcBef>
              <a:spcAft>
                <a:spcPts val="0"/>
              </a:spcAft>
              <a:buSzPts val="1500"/>
              <a:buNone/>
              <a:defRPr/>
            </a:lvl6pPr>
            <a:lvl7pPr lvl="6" algn="l">
              <a:spcBef>
                <a:spcPts val="0"/>
              </a:spcBef>
              <a:spcAft>
                <a:spcPts val="0"/>
              </a:spcAft>
              <a:buSzPts val="1500"/>
              <a:buNone/>
              <a:defRPr/>
            </a:lvl7pPr>
            <a:lvl8pPr lvl="7" algn="l">
              <a:spcBef>
                <a:spcPts val="0"/>
              </a:spcBef>
              <a:spcAft>
                <a:spcPts val="0"/>
              </a:spcAft>
              <a:buSzPts val="1500"/>
              <a:buNone/>
              <a:defRPr/>
            </a:lvl8pPr>
            <a:lvl9pPr lvl="8" algn="l">
              <a:spcBef>
                <a:spcPts val="0"/>
              </a:spcBef>
              <a:spcAft>
                <a:spcPts val="0"/>
              </a:spcAft>
              <a:buSzPts val="1500"/>
              <a:buNone/>
              <a:defRPr/>
            </a:lvl9pPr>
          </a:lstStyle>
          <a:p>
            <a:endParaRPr/>
          </a:p>
        </p:txBody>
      </p:sp>
      <p:sp>
        <p:nvSpPr>
          <p:cNvPr id="100" name="Google Shape;100;p19"/>
          <p:cNvSpPr txBox="1">
            <a:spLocks noGrp="1"/>
          </p:cNvSpPr>
          <p:nvPr>
            <p:ph type="sldNum" idx="12"/>
          </p:nvPr>
        </p:nvSpPr>
        <p:spPr>
          <a:xfrm>
            <a:off x="7766431" y="295736"/>
            <a:ext cx="628800" cy="767400"/>
          </a:xfrm>
          <a:prstGeom prst="rect">
            <a:avLst/>
          </a:prstGeom>
          <a:noFill/>
          <a:ln>
            <a:noFill/>
          </a:ln>
        </p:spPr>
        <p:txBody>
          <a:bodyPr spcFirstLastPara="1" wrap="square" lIns="96100" tIns="48050" rIns="96100" bIns="4805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01"/>
        <p:cNvGrpSpPr/>
        <p:nvPr/>
      </p:nvGrpSpPr>
      <p:grpSpPr>
        <a:xfrm>
          <a:off x="0" y="0"/>
          <a:ext cx="0" cy="0"/>
          <a:chOff x="0" y="0"/>
          <a:chExt cx="0" cy="0"/>
        </a:xfrm>
      </p:grpSpPr>
      <p:sp>
        <p:nvSpPr>
          <p:cNvPr id="102" name="Google Shape;102;p20"/>
          <p:cNvSpPr txBox="1">
            <a:spLocks noGrp="1"/>
          </p:cNvSpPr>
          <p:nvPr>
            <p:ph type="dt" idx="10"/>
          </p:nvPr>
        </p:nvSpPr>
        <p:spPr>
          <a:xfrm rot="5400000">
            <a:off x="7495018" y="1828801"/>
            <a:ext cx="990600" cy="228600"/>
          </a:xfrm>
          <a:prstGeom prst="rect">
            <a:avLst/>
          </a:prstGeom>
          <a:noFill/>
          <a:ln>
            <a:noFill/>
          </a:ln>
        </p:spPr>
        <p:txBody>
          <a:bodyPr spcFirstLastPara="1" wrap="square" lIns="96100" tIns="48050" rIns="96100" bIns="48050" anchor="t" anchorCtr="0">
            <a:noAutofit/>
          </a:bodyPr>
          <a:lstStyle>
            <a:lvl1pPr lvl="0" algn="l">
              <a:spcBef>
                <a:spcPts val="0"/>
              </a:spcBef>
              <a:spcAft>
                <a:spcPts val="0"/>
              </a:spcAft>
              <a:buSzPts val="1500"/>
              <a:buNone/>
              <a:defRPr/>
            </a:lvl1pPr>
            <a:lvl2pPr lvl="1" algn="l">
              <a:spcBef>
                <a:spcPts val="0"/>
              </a:spcBef>
              <a:spcAft>
                <a:spcPts val="0"/>
              </a:spcAft>
              <a:buSzPts val="1500"/>
              <a:buNone/>
              <a:defRPr/>
            </a:lvl2pPr>
            <a:lvl3pPr lvl="2" algn="l">
              <a:spcBef>
                <a:spcPts val="0"/>
              </a:spcBef>
              <a:spcAft>
                <a:spcPts val="0"/>
              </a:spcAft>
              <a:buSzPts val="1500"/>
              <a:buNone/>
              <a:defRPr/>
            </a:lvl3pPr>
            <a:lvl4pPr lvl="3" algn="l">
              <a:spcBef>
                <a:spcPts val="0"/>
              </a:spcBef>
              <a:spcAft>
                <a:spcPts val="0"/>
              </a:spcAft>
              <a:buSzPts val="1500"/>
              <a:buNone/>
              <a:defRPr/>
            </a:lvl4pPr>
            <a:lvl5pPr lvl="4" algn="l">
              <a:spcBef>
                <a:spcPts val="0"/>
              </a:spcBef>
              <a:spcAft>
                <a:spcPts val="0"/>
              </a:spcAft>
              <a:buSzPts val="1500"/>
              <a:buNone/>
              <a:defRPr/>
            </a:lvl5pPr>
            <a:lvl6pPr lvl="5" algn="l">
              <a:spcBef>
                <a:spcPts val="0"/>
              </a:spcBef>
              <a:spcAft>
                <a:spcPts val="0"/>
              </a:spcAft>
              <a:buSzPts val="1500"/>
              <a:buNone/>
              <a:defRPr/>
            </a:lvl6pPr>
            <a:lvl7pPr lvl="6" algn="l">
              <a:spcBef>
                <a:spcPts val="0"/>
              </a:spcBef>
              <a:spcAft>
                <a:spcPts val="0"/>
              </a:spcAft>
              <a:buSzPts val="1500"/>
              <a:buNone/>
              <a:defRPr/>
            </a:lvl7pPr>
            <a:lvl8pPr lvl="7" algn="l">
              <a:spcBef>
                <a:spcPts val="0"/>
              </a:spcBef>
              <a:spcAft>
                <a:spcPts val="0"/>
              </a:spcAft>
              <a:buSzPts val="1500"/>
              <a:buNone/>
              <a:defRPr/>
            </a:lvl8pPr>
            <a:lvl9pPr lvl="8" algn="l">
              <a:spcBef>
                <a:spcPts val="0"/>
              </a:spcBef>
              <a:spcAft>
                <a:spcPts val="0"/>
              </a:spcAft>
              <a:buSzPts val="1500"/>
              <a:buNone/>
              <a:defRPr/>
            </a:lvl9pPr>
          </a:lstStyle>
          <a:p>
            <a:endParaRPr/>
          </a:p>
        </p:txBody>
      </p:sp>
      <p:sp>
        <p:nvSpPr>
          <p:cNvPr id="103" name="Google Shape;103;p20"/>
          <p:cNvSpPr txBox="1">
            <a:spLocks noGrp="1"/>
          </p:cNvSpPr>
          <p:nvPr>
            <p:ph type="ftr" idx="11"/>
          </p:nvPr>
        </p:nvSpPr>
        <p:spPr>
          <a:xfrm rot="5400000">
            <a:off x="6233513" y="3263254"/>
            <a:ext cx="3859500" cy="228600"/>
          </a:xfrm>
          <a:prstGeom prst="rect">
            <a:avLst/>
          </a:prstGeom>
          <a:noFill/>
          <a:ln>
            <a:noFill/>
          </a:ln>
        </p:spPr>
        <p:txBody>
          <a:bodyPr spcFirstLastPara="1" wrap="square" lIns="96100" tIns="48050" rIns="96100" bIns="48050" anchor="b" anchorCtr="0">
            <a:noAutofit/>
          </a:bodyPr>
          <a:lstStyle>
            <a:lvl1pPr lvl="0" algn="l">
              <a:spcBef>
                <a:spcPts val="0"/>
              </a:spcBef>
              <a:spcAft>
                <a:spcPts val="0"/>
              </a:spcAft>
              <a:buSzPts val="1500"/>
              <a:buNone/>
              <a:defRPr/>
            </a:lvl1pPr>
            <a:lvl2pPr lvl="1" algn="l">
              <a:spcBef>
                <a:spcPts val="0"/>
              </a:spcBef>
              <a:spcAft>
                <a:spcPts val="0"/>
              </a:spcAft>
              <a:buSzPts val="1500"/>
              <a:buNone/>
              <a:defRPr/>
            </a:lvl2pPr>
            <a:lvl3pPr lvl="2" algn="l">
              <a:spcBef>
                <a:spcPts val="0"/>
              </a:spcBef>
              <a:spcAft>
                <a:spcPts val="0"/>
              </a:spcAft>
              <a:buSzPts val="1500"/>
              <a:buNone/>
              <a:defRPr/>
            </a:lvl3pPr>
            <a:lvl4pPr lvl="3" algn="l">
              <a:spcBef>
                <a:spcPts val="0"/>
              </a:spcBef>
              <a:spcAft>
                <a:spcPts val="0"/>
              </a:spcAft>
              <a:buSzPts val="1500"/>
              <a:buNone/>
              <a:defRPr/>
            </a:lvl4pPr>
            <a:lvl5pPr lvl="4" algn="l">
              <a:spcBef>
                <a:spcPts val="0"/>
              </a:spcBef>
              <a:spcAft>
                <a:spcPts val="0"/>
              </a:spcAft>
              <a:buSzPts val="1500"/>
              <a:buNone/>
              <a:defRPr/>
            </a:lvl5pPr>
            <a:lvl6pPr lvl="5" algn="l">
              <a:spcBef>
                <a:spcPts val="0"/>
              </a:spcBef>
              <a:spcAft>
                <a:spcPts val="0"/>
              </a:spcAft>
              <a:buSzPts val="1500"/>
              <a:buNone/>
              <a:defRPr/>
            </a:lvl6pPr>
            <a:lvl7pPr lvl="6" algn="l">
              <a:spcBef>
                <a:spcPts val="0"/>
              </a:spcBef>
              <a:spcAft>
                <a:spcPts val="0"/>
              </a:spcAft>
              <a:buSzPts val="1500"/>
              <a:buNone/>
              <a:defRPr/>
            </a:lvl7pPr>
            <a:lvl8pPr lvl="7" algn="l">
              <a:spcBef>
                <a:spcPts val="0"/>
              </a:spcBef>
              <a:spcAft>
                <a:spcPts val="0"/>
              </a:spcAft>
              <a:buSzPts val="1500"/>
              <a:buNone/>
              <a:defRPr/>
            </a:lvl8pPr>
            <a:lvl9pPr lvl="8" algn="l">
              <a:spcBef>
                <a:spcPts val="0"/>
              </a:spcBef>
              <a:spcAft>
                <a:spcPts val="0"/>
              </a:spcAft>
              <a:buSzPts val="1500"/>
              <a:buNone/>
              <a:defRPr/>
            </a:lvl9pPr>
          </a:lstStyle>
          <a:p>
            <a:endParaRPr/>
          </a:p>
        </p:txBody>
      </p:sp>
      <p:sp>
        <p:nvSpPr>
          <p:cNvPr id="104" name="Google Shape;104;p20"/>
          <p:cNvSpPr txBox="1">
            <a:spLocks noGrp="1"/>
          </p:cNvSpPr>
          <p:nvPr>
            <p:ph type="sldNum" idx="12"/>
          </p:nvPr>
        </p:nvSpPr>
        <p:spPr>
          <a:xfrm>
            <a:off x="7766431" y="295736"/>
            <a:ext cx="628800" cy="767400"/>
          </a:xfrm>
          <a:prstGeom prst="rect">
            <a:avLst/>
          </a:prstGeom>
          <a:noFill/>
          <a:ln>
            <a:noFill/>
          </a:ln>
        </p:spPr>
        <p:txBody>
          <a:bodyPr spcFirstLastPara="1" wrap="square" lIns="96100" tIns="48050" rIns="96100" bIns="4805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05"/>
        <p:cNvGrpSpPr/>
        <p:nvPr/>
      </p:nvGrpSpPr>
      <p:grpSpPr>
        <a:xfrm>
          <a:off x="0" y="0"/>
          <a:ext cx="0" cy="0"/>
          <a:chOff x="0" y="0"/>
          <a:chExt cx="0" cy="0"/>
        </a:xfrm>
      </p:grpSpPr>
      <p:sp>
        <p:nvSpPr>
          <p:cNvPr id="106" name="Google Shape;106;p21"/>
          <p:cNvSpPr txBox="1">
            <a:spLocks noGrp="1"/>
          </p:cNvSpPr>
          <p:nvPr>
            <p:ph type="title"/>
          </p:nvPr>
        </p:nvSpPr>
        <p:spPr>
          <a:xfrm>
            <a:off x="866441" y="1447800"/>
            <a:ext cx="2551500" cy="1447500"/>
          </a:xfrm>
          <a:prstGeom prst="rect">
            <a:avLst/>
          </a:prstGeom>
          <a:noFill/>
          <a:ln>
            <a:noFill/>
          </a:ln>
        </p:spPr>
        <p:txBody>
          <a:bodyPr spcFirstLastPara="1" wrap="square" lIns="96100" tIns="48050" rIns="96100" bIns="48050" anchor="b" anchorCtr="0">
            <a:noAutofit/>
          </a:bodyPr>
          <a:lstStyle>
            <a:lvl1pPr lvl="0" algn="l">
              <a:spcBef>
                <a:spcPts val="0"/>
              </a:spcBef>
              <a:spcAft>
                <a:spcPts val="0"/>
              </a:spcAft>
              <a:buClr>
                <a:schemeClr val="lt2"/>
              </a:buClr>
              <a:buSzPts val="2500"/>
              <a:buFont typeface="Century Gothic"/>
              <a:buNone/>
              <a:defRPr sz="2500" b="0"/>
            </a:lvl1pPr>
            <a:lvl2pPr lvl="1" algn="l">
              <a:spcBef>
                <a:spcPts val="0"/>
              </a:spcBef>
              <a:spcAft>
                <a:spcPts val="0"/>
              </a:spcAft>
              <a:buSzPts val="1500"/>
              <a:buNone/>
              <a:defRPr/>
            </a:lvl2pPr>
            <a:lvl3pPr lvl="2" algn="l">
              <a:spcBef>
                <a:spcPts val="0"/>
              </a:spcBef>
              <a:spcAft>
                <a:spcPts val="0"/>
              </a:spcAft>
              <a:buSzPts val="1500"/>
              <a:buNone/>
              <a:defRPr/>
            </a:lvl3pPr>
            <a:lvl4pPr lvl="3" algn="l">
              <a:spcBef>
                <a:spcPts val="0"/>
              </a:spcBef>
              <a:spcAft>
                <a:spcPts val="0"/>
              </a:spcAft>
              <a:buSzPts val="1500"/>
              <a:buNone/>
              <a:defRPr/>
            </a:lvl4pPr>
            <a:lvl5pPr lvl="4" algn="l">
              <a:spcBef>
                <a:spcPts val="0"/>
              </a:spcBef>
              <a:spcAft>
                <a:spcPts val="0"/>
              </a:spcAft>
              <a:buSzPts val="1500"/>
              <a:buNone/>
              <a:defRPr/>
            </a:lvl5pPr>
            <a:lvl6pPr lvl="5" algn="l">
              <a:spcBef>
                <a:spcPts val="0"/>
              </a:spcBef>
              <a:spcAft>
                <a:spcPts val="0"/>
              </a:spcAft>
              <a:buSzPts val="1500"/>
              <a:buNone/>
              <a:defRPr/>
            </a:lvl6pPr>
            <a:lvl7pPr lvl="6" algn="l">
              <a:spcBef>
                <a:spcPts val="0"/>
              </a:spcBef>
              <a:spcAft>
                <a:spcPts val="0"/>
              </a:spcAft>
              <a:buSzPts val="1500"/>
              <a:buNone/>
              <a:defRPr/>
            </a:lvl7pPr>
            <a:lvl8pPr lvl="7" algn="l">
              <a:spcBef>
                <a:spcPts val="0"/>
              </a:spcBef>
              <a:spcAft>
                <a:spcPts val="0"/>
              </a:spcAft>
              <a:buSzPts val="1500"/>
              <a:buNone/>
              <a:defRPr/>
            </a:lvl8pPr>
            <a:lvl9pPr lvl="8" algn="l">
              <a:spcBef>
                <a:spcPts val="0"/>
              </a:spcBef>
              <a:spcAft>
                <a:spcPts val="0"/>
              </a:spcAft>
              <a:buSzPts val="1500"/>
              <a:buNone/>
              <a:defRPr/>
            </a:lvl9pPr>
          </a:lstStyle>
          <a:p>
            <a:endParaRPr/>
          </a:p>
        </p:txBody>
      </p:sp>
      <p:sp>
        <p:nvSpPr>
          <p:cNvPr id="107" name="Google Shape;107;p21"/>
          <p:cNvSpPr txBox="1">
            <a:spLocks noGrp="1"/>
          </p:cNvSpPr>
          <p:nvPr>
            <p:ph type="body" idx="1"/>
          </p:nvPr>
        </p:nvSpPr>
        <p:spPr>
          <a:xfrm>
            <a:off x="3589397" y="1447800"/>
            <a:ext cx="3897900" cy="4572000"/>
          </a:xfrm>
          <a:prstGeom prst="rect">
            <a:avLst/>
          </a:prstGeom>
          <a:noFill/>
          <a:ln>
            <a:noFill/>
          </a:ln>
        </p:spPr>
        <p:txBody>
          <a:bodyPr spcFirstLastPara="1" wrap="square" lIns="96100" tIns="48050" rIns="96100" bIns="48050" anchor="ctr" anchorCtr="0">
            <a:normAutofit/>
          </a:bodyPr>
          <a:lstStyle>
            <a:lvl1pPr marL="457200" lvl="0" indent="-336550" algn="l">
              <a:spcBef>
                <a:spcPts val="1000"/>
              </a:spcBef>
              <a:spcAft>
                <a:spcPts val="0"/>
              </a:spcAft>
              <a:buSzPts val="1700"/>
              <a:buChar char="►"/>
              <a:defRPr sz="2100"/>
            </a:lvl1pPr>
            <a:lvl2pPr marL="914400" lvl="1" indent="-323850" algn="l">
              <a:spcBef>
                <a:spcPts val="1000"/>
              </a:spcBef>
              <a:spcAft>
                <a:spcPts val="0"/>
              </a:spcAft>
              <a:buSzPts val="1500"/>
              <a:buChar char="►"/>
              <a:defRPr sz="1900"/>
            </a:lvl2pPr>
            <a:lvl3pPr marL="1371600" lvl="2" indent="-311150" algn="l">
              <a:spcBef>
                <a:spcPts val="1000"/>
              </a:spcBef>
              <a:spcAft>
                <a:spcPts val="0"/>
              </a:spcAft>
              <a:buSzPts val="1300"/>
              <a:buChar char="►"/>
              <a:defRPr sz="1700"/>
            </a:lvl3pPr>
            <a:lvl4pPr marL="1828800" lvl="3" indent="-304800" algn="l">
              <a:spcBef>
                <a:spcPts val="1000"/>
              </a:spcBef>
              <a:spcAft>
                <a:spcPts val="0"/>
              </a:spcAft>
              <a:buSzPts val="1200"/>
              <a:buChar char="►"/>
              <a:defRPr sz="1500"/>
            </a:lvl4pPr>
            <a:lvl5pPr marL="2286000" lvl="4" indent="-304800" algn="l">
              <a:spcBef>
                <a:spcPts val="1000"/>
              </a:spcBef>
              <a:spcAft>
                <a:spcPts val="0"/>
              </a:spcAft>
              <a:buSzPts val="1200"/>
              <a:buChar char="►"/>
              <a:defRPr sz="1500"/>
            </a:lvl5pPr>
            <a:lvl6pPr marL="2743200" lvl="5" indent="-304800" algn="l">
              <a:spcBef>
                <a:spcPts val="1000"/>
              </a:spcBef>
              <a:spcAft>
                <a:spcPts val="0"/>
              </a:spcAft>
              <a:buSzPts val="1200"/>
              <a:buChar char="►"/>
              <a:defRPr sz="1500"/>
            </a:lvl6pPr>
            <a:lvl7pPr marL="3200400" lvl="6" indent="-304800" algn="l">
              <a:spcBef>
                <a:spcPts val="1000"/>
              </a:spcBef>
              <a:spcAft>
                <a:spcPts val="0"/>
              </a:spcAft>
              <a:buSzPts val="1200"/>
              <a:buChar char="►"/>
              <a:defRPr sz="1500"/>
            </a:lvl7pPr>
            <a:lvl8pPr marL="3657600" lvl="7" indent="-304800" algn="l">
              <a:spcBef>
                <a:spcPts val="1000"/>
              </a:spcBef>
              <a:spcAft>
                <a:spcPts val="0"/>
              </a:spcAft>
              <a:buSzPts val="1200"/>
              <a:buChar char="►"/>
              <a:defRPr sz="1500"/>
            </a:lvl8pPr>
            <a:lvl9pPr marL="4114800" lvl="8" indent="-304800" algn="l">
              <a:spcBef>
                <a:spcPts val="1000"/>
              </a:spcBef>
              <a:spcAft>
                <a:spcPts val="0"/>
              </a:spcAft>
              <a:buSzPts val="1200"/>
              <a:buChar char="►"/>
              <a:defRPr sz="1500"/>
            </a:lvl9pPr>
          </a:lstStyle>
          <a:p>
            <a:endParaRPr/>
          </a:p>
        </p:txBody>
      </p:sp>
      <p:sp>
        <p:nvSpPr>
          <p:cNvPr id="108" name="Google Shape;108;p21"/>
          <p:cNvSpPr txBox="1">
            <a:spLocks noGrp="1"/>
          </p:cNvSpPr>
          <p:nvPr>
            <p:ph type="body" idx="2"/>
          </p:nvPr>
        </p:nvSpPr>
        <p:spPr>
          <a:xfrm>
            <a:off x="866441" y="3129281"/>
            <a:ext cx="2551500" cy="2895600"/>
          </a:xfrm>
          <a:prstGeom prst="rect">
            <a:avLst/>
          </a:prstGeom>
          <a:noFill/>
          <a:ln>
            <a:noFill/>
          </a:ln>
        </p:spPr>
        <p:txBody>
          <a:bodyPr spcFirstLastPara="1" wrap="square" lIns="96100" tIns="48050" rIns="96100" bIns="48050" anchor="t" anchorCtr="0">
            <a:normAutofit/>
          </a:bodyPr>
          <a:lstStyle>
            <a:lvl1pPr marL="457200" lvl="0" indent="-228600" algn="l">
              <a:spcBef>
                <a:spcPts val="1000"/>
              </a:spcBef>
              <a:spcAft>
                <a:spcPts val="0"/>
              </a:spcAft>
              <a:buSzPts val="1200"/>
              <a:buNone/>
              <a:defRPr sz="1500"/>
            </a:lvl1pPr>
            <a:lvl2pPr marL="914400" lvl="1" indent="-228600" algn="l">
              <a:spcBef>
                <a:spcPts val="1000"/>
              </a:spcBef>
              <a:spcAft>
                <a:spcPts val="0"/>
              </a:spcAft>
              <a:buSzPts val="1000"/>
              <a:buNone/>
              <a:defRPr sz="13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00"/>
              <a:buNone/>
              <a:defRPr sz="1000"/>
            </a:lvl4pPr>
            <a:lvl5pPr marL="2286000" lvl="4" indent="-228600" algn="l">
              <a:spcBef>
                <a:spcPts val="1000"/>
              </a:spcBef>
              <a:spcAft>
                <a:spcPts val="0"/>
              </a:spcAft>
              <a:buSzPts val="700"/>
              <a:buNone/>
              <a:defRPr sz="1000"/>
            </a:lvl5pPr>
            <a:lvl6pPr marL="2743200" lvl="5" indent="-228600" algn="l">
              <a:spcBef>
                <a:spcPts val="1000"/>
              </a:spcBef>
              <a:spcAft>
                <a:spcPts val="0"/>
              </a:spcAft>
              <a:buSzPts val="700"/>
              <a:buNone/>
              <a:defRPr sz="1000"/>
            </a:lvl6pPr>
            <a:lvl7pPr marL="3200400" lvl="6" indent="-228600" algn="l">
              <a:spcBef>
                <a:spcPts val="1000"/>
              </a:spcBef>
              <a:spcAft>
                <a:spcPts val="0"/>
              </a:spcAft>
              <a:buSzPts val="700"/>
              <a:buNone/>
              <a:defRPr sz="1000"/>
            </a:lvl7pPr>
            <a:lvl8pPr marL="3657600" lvl="7" indent="-228600" algn="l">
              <a:spcBef>
                <a:spcPts val="1000"/>
              </a:spcBef>
              <a:spcAft>
                <a:spcPts val="0"/>
              </a:spcAft>
              <a:buSzPts val="700"/>
              <a:buNone/>
              <a:defRPr sz="1000"/>
            </a:lvl8pPr>
            <a:lvl9pPr marL="4114800" lvl="8" indent="-228600" algn="l">
              <a:spcBef>
                <a:spcPts val="1000"/>
              </a:spcBef>
              <a:spcAft>
                <a:spcPts val="0"/>
              </a:spcAft>
              <a:buSzPts val="700"/>
              <a:buNone/>
              <a:defRPr sz="1000"/>
            </a:lvl9pPr>
          </a:lstStyle>
          <a:p>
            <a:endParaRPr/>
          </a:p>
        </p:txBody>
      </p:sp>
      <p:sp>
        <p:nvSpPr>
          <p:cNvPr id="109" name="Google Shape;109;p21"/>
          <p:cNvSpPr txBox="1">
            <a:spLocks noGrp="1"/>
          </p:cNvSpPr>
          <p:nvPr>
            <p:ph type="dt" idx="10"/>
          </p:nvPr>
        </p:nvSpPr>
        <p:spPr>
          <a:xfrm rot="5400000">
            <a:off x="7495018" y="1828801"/>
            <a:ext cx="990600" cy="228600"/>
          </a:xfrm>
          <a:prstGeom prst="rect">
            <a:avLst/>
          </a:prstGeom>
          <a:noFill/>
          <a:ln>
            <a:noFill/>
          </a:ln>
        </p:spPr>
        <p:txBody>
          <a:bodyPr spcFirstLastPara="1" wrap="square" lIns="96100" tIns="48050" rIns="96100" bIns="48050" anchor="t" anchorCtr="0">
            <a:noAutofit/>
          </a:bodyPr>
          <a:lstStyle>
            <a:lvl1pPr lvl="0" algn="l">
              <a:spcBef>
                <a:spcPts val="0"/>
              </a:spcBef>
              <a:spcAft>
                <a:spcPts val="0"/>
              </a:spcAft>
              <a:buSzPts val="1500"/>
              <a:buNone/>
              <a:defRPr/>
            </a:lvl1pPr>
            <a:lvl2pPr lvl="1" algn="l">
              <a:spcBef>
                <a:spcPts val="0"/>
              </a:spcBef>
              <a:spcAft>
                <a:spcPts val="0"/>
              </a:spcAft>
              <a:buSzPts val="1500"/>
              <a:buNone/>
              <a:defRPr/>
            </a:lvl2pPr>
            <a:lvl3pPr lvl="2" algn="l">
              <a:spcBef>
                <a:spcPts val="0"/>
              </a:spcBef>
              <a:spcAft>
                <a:spcPts val="0"/>
              </a:spcAft>
              <a:buSzPts val="1500"/>
              <a:buNone/>
              <a:defRPr/>
            </a:lvl3pPr>
            <a:lvl4pPr lvl="3" algn="l">
              <a:spcBef>
                <a:spcPts val="0"/>
              </a:spcBef>
              <a:spcAft>
                <a:spcPts val="0"/>
              </a:spcAft>
              <a:buSzPts val="1500"/>
              <a:buNone/>
              <a:defRPr/>
            </a:lvl4pPr>
            <a:lvl5pPr lvl="4" algn="l">
              <a:spcBef>
                <a:spcPts val="0"/>
              </a:spcBef>
              <a:spcAft>
                <a:spcPts val="0"/>
              </a:spcAft>
              <a:buSzPts val="1500"/>
              <a:buNone/>
              <a:defRPr/>
            </a:lvl5pPr>
            <a:lvl6pPr lvl="5" algn="l">
              <a:spcBef>
                <a:spcPts val="0"/>
              </a:spcBef>
              <a:spcAft>
                <a:spcPts val="0"/>
              </a:spcAft>
              <a:buSzPts val="1500"/>
              <a:buNone/>
              <a:defRPr/>
            </a:lvl6pPr>
            <a:lvl7pPr lvl="6" algn="l">
              <a:spcBef>
                <a:spcPts val="0"/>
              </a:spcBef>
              <a:spcAft>
                <a:spcPts val="0"/>
              </a:spcAft>
              <a:buSzPts val="1500"/>
              <a:buNone/>
              <a:defRPr/>
            </a:lvl7pPr>
            <a:lvl8pPr lvl="7" algn="l">
              <a:spcBef>
                <a:spcPts val="0"/>
              </a:spcBef>
              <a:spcAft>
                <a:spcPts val="0"/>
              </a:spcAft>
              <a:buSzPts val="1500"/>
              <a:buNone/>
              <a:defRPr/>
            </a:lvl8pPr>
            <a:lvl9pPr lvl="8" algn="l">
              <a:spcBef>
                <a:spcPts val="0"/>
              </a:spcBef>
              <a:spcAft>
                <a:spcPts val="0"/>
              </a:spcAft>
              <a:buSzPts val="1500"/>
              <a:buNone/>
              <a:defRPr/>
            </a:lvl9pPr>
          </a:lstStyle>
          <a:p>
            <a:endParaRPr/>
          </a:p>
        </p:txBody>
      </p:sp>
      <p:sp>
        <p:nvSpPr>
          <p:cNvPr id="110" name="Google Shape;110;p21"/>
          <p:cNvSpPr txBox="1">
            <a:spLocks noGrp="1"/>
          </p:cNvSpPr>
          <p:nvPr>
            <p:ph type="ftr" idx="11"/>
          </p:nvPr>
        </p:nvSpPr>
        <p:spPr>
          <a:xfrm rot="5400000">
            <a:off x="6233513" y="3263254"/>
            <a:ext cx="3859500" cy="228600"/>
          </a:xfrm>
          <a:prstGeom prst="rect">
            <a:avLst/>
          </a:prstGeom>
          <a:noFill/>
          <a:ln>
            <a:noFill/>
          </a:ln>
        </p:spPr>
        <p:txBody>
          <a:bodyPr spcFirstLastPara="1" wrap="square" lIns="96100" tIns="48050" rIns="96100" bIns="48050" anchor="b" anchorCtr="0">
            <a:noAutofit/>
          </a:bodyPr>
          <a:lstStyle>
            <a:lvl1pPr lvl="0" algn="l">
              <a:spcBef>
                <a:spcPts val="0"/>
              </a:spcBef>
              <a:spcAft>
                <a:spcPts val="0"/>
              </a:spcAft>
              <a:buSzPts val="1500"/>
              <a:buNone/>
              <a:defRPr/>
            </a:lvl1pPr>
            <a:lvl2pPr lvl="1" algn="l">
              <a:spcBef>
                <a:spcPts val="0"/>
              </a:spcBef>
              <a:spcAft>
                <a:spcPts val="0"/>
              </a:spcAft>
              <a:buSzPts val="1500"/>
              <a:buNone/>
              <a:defRPr/>
            </a:lvl2pPr>
            <a:lvl3pPr lvl="2" algn="l">
              <a:spcBef>
                <a:spcPts val="0"/>
              </a:spcBef>
              <a:spcAft>
                <a:spcPts val="0"/>
              </a:spcAft>
              <a:buSzPts val="1500"/>
              <a:buNone/>
              <a:defRPr/>
            </a:lvl3pPr>
            <a:lvl4pPr lvl="3" algn="l">
              <a:spcBef>
                <a:spcPts val="0"/>
              </a:spcBef>
              <a:spcAft>
                <a:spcPts val="0"/>
              </a:spcAft>
              <a:buSzPts val="1500"/>
              <a:buNone/>
              <a:defRPr/>
            </a:lvl4pPr>
            <a:lvl5pPr lvl="4" algn="l">
              <a:spcBef>
                <a:spcPts val="0"/>
              </a:spcBef>
              <a:spcAft>
                <a:spcPts val="0"/>
              </a:spcAft>
              <a:buSzPts val="1500"/>
              <a:buNone/>
              <a:defRPr/>
            </a:lvl5pPr>
            <a:lvl6pPr lvl="5" algn="l">
              <a:spcBef>
                <a:spcPts val="0"/>
              </a:spcBef>
              <a:spcAft>
                <a:spcPts val="0"/>
              </a:spcAft>
              <a:buSzPts val="1500"/>
              <a:buNone/>
              <a:defRPr/>
            </a:lvl6pPr>
            <a:lvl7pPr lvl="6" algn="l">
              <a:spcBef>
                <a:spcPts val="0"/>
              </a:spcBef>
              <a:spcAft>
                <a:spcPts val="0"/>
              </a:spcAft>
              <a:buSzPts val="1500"/>
              <a:buNone/>
              <a:defRPr/>
            </a:lvl7pPr>
            <a:lvl8pPr lvl="7" algn="l">
              <a:spcBef>
                <a:spcPts val="0"/>
              </a:spcBef>
              <a:spcAft>
                <a:spcPts val="0"/>
              </a:spcAft>
              <a:buSzPts val="1500"/>
              <a:buNone/>
              <a:defRPr/>
            </a:lvl8pPr>
            <a:lvl9pPr lvl="8" algn="l">
              <a:spcBef>
                <a:spcPts val="0"/>
              </a:spcBef>
              <a:spcAft>
                <a:spcPts val="0"/>
              </a:spcAft>
              <a:buSzPts val="1500"/>
              <a:buNone/>
              <a:defRPr/>
            </a:lvl9pPr>
          </a:lstStyle>
          <a:p>
            <a:endParaRPr/>
          </a:p>
        </p:txBody>
      </p:sp>
      <p:sp>
        <p:nvSpPr>
          <p:cNvPr id="111" name="Google Shape;111;p21"/>
          <p:cNvSpPr txBox="1">
            <a:spLocks noGrp="1"/>
          </p:cNvSpPr>
          <p:nvPr>
            <p:ph type="sldNum" idx="12"/>
          </p:nvPr>
        </p:nvSpPr>
        <p:spPr>
          <a:xfrm>
            <a:off x="7766431" y="295736"/>
            <a:ext cx="628800" cy="767400"/>
          </a:xfrm>
          <a:prstGeom prst="rect">
            <a:avLst/>
          </a:prstGeom>
          <a:noFill/>
          <a:ln>
            <a:noFill/>
          </a:ln>
        </p:spPr>
        <p:txBody>
          <a:bodyPr spcFirstLastPara="1" wrap="square" lIns="96100" tIns="48050" rIns="96100" bIns="4805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867800"/>
            <a:ext cx="8520600" cy="1122600"/>
          </a:xfrm>
          <a:prstGeom prst="rect">
            <a:avLst/>
          </a:prstGeom>
        </p:spPr>
        <p:txBody>
          <a:bodyPr spcFirstLastPara="1" wrap="square" lIns="96100" tIns="96100" rIns="96100" bIns="96100" anchor="ctr" anchorCtr="0">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a:endParaRPr/>
          </a:p>
        </p:txBody>
      </p:sp>
      <p:sp>
        <p:nvSpPr>
          <p:cNvPr id="15" name="Google Shape;15;p3"/>
          <p:cNvSpPr txBox="1">
            <a:spLocks noGrp="1"/>
          </p:cNvSpPr>
          <p:nvPr>
            <p:ph type="sldNum" idx="12"/>
          </p:nvPr>
        </p:nvSpPr>
        <p:spPr>
          <a:xfrm>
            <a:off x="8472458" y="6217622"/>
            <a:ext cx="548700" cy="525000"/>
          </a:xfrm>
          <a:prstGeom prst="rect">
            <a:avLst/>
          </a:prstGeom>
        </p:spPr>
        <p:txBody>
          <a:bodyPr spcFirstLastPara="1" wrap="square" lIns="96100" tIns="96100" rIns="96100" bIns="961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12"/>
        <p:cNvGrpSpPr/>
        <p:nvPr/>
      </p:nvGrpSpPr>
      <p:grpSpPr>
        <a:xfrm>
          <a:off x="0" y="0"/>
          <a:ext cx="0" cy="0"/>
          <a:chOff x="0" y="0"/>
          <a:chExt cx="0" cy="0"/>
        </a:xfrm>
      </p:grpSpPr>
      <p:sp>
        <p:nvSpPr>
          <p:cNvPr id="113" name="Google Shape;113;p22"/>
          <p:cNvSpPr txBox="1">
            <a:spLocks noGrp="1"/>
          </p:cNvSpPr>
          <p:nvPr>
            <p:ph type="title"/>
          </p:nvPr>
        </p:nvSpPr>
        <p:spPr>
          <a:xfrm>
            <a:off x="865656" y="1854192"/>
            <a:ext cx="3820800" cy="1574700"/>
          </a:xfrm>
          <a:prstGeom prst="rect">
            <a:avLst/>
          </a:prstGeom>
          <a:noFill/>
          <a:ln>
            <a:noFill/>
          </a:ln>
        </p:spPr>
        <p:txBody>
          <a:bodyPr spcFirstLastPara="1" wrap="square" lIns="96100" tIns="48050" rIns="96100" bIns="48050" anchor="b" anchorCtr="0">
            <a:normAutofit/>
          </a:bodyPr>
          <a:lstStyle>
            <a:lvl1pPr lvl="0" algn="l">
              <a:spcBef>
                <a:spcPts val="0"/>
              </a:spcBef>
              <a:spcAft>
                <a:spcPts val="0"/>
              </a:spcAft>
              <a:buClr>
                <a:schemeClr val="lt2"/>
              </a:buClr>
              <a:buSzPts val="3800"/>
              <a:buFont typeface="Century Gothic"/>
              <a:buNone/>
              <a:defRPr sz="3800" b="0"/>
            </a:lvl1pPr>
            <a:lvl2pPr lvl="1" algn="l">
              <a:spcBef>
                <a:spcPts val="0"/>
              </a:spcBef>
              <a:spcAft>
                <a:spcPts val="0"/>
              </a:spcAft>
              <a:buSzPts val="1500"/>
              <a:buNone/>
              <a:defRPr/>
            </a:lvl2pPr>
            <a:lvl3pPr lvl="2" algn="l">
              <a:spcBef>
                <a:spcPts val="0"/>
              </a:spcBef>
              <a:spcAft>
                <a:spcPts val="0"/>
              </a:spcAft>
              <a:buSzPts val="1500"/>
              <a:buNone/>
              <a:defRPr/>
            </a:lvl3pPr>
            <a:lvl4pPr lvl="3" algn="l">
              <a:spcBef>
                <a:spcPts val="0"/>
              </a:spcBef>
              <a:spcAft>
                <a:spcPts val="0"/>
              </a:spcAft>
              <a:buSzPts val="1500"/>
              <a:buNone/>
              <a:defRPr/>
            </a:lvl4pPr>
            <a:lvl5pPr lvl="4" algn="l">
              <a:spcBef>
                <a:spcPts val="0"/>
              </a:spcBef>
              <a:spcAft>
                <a:spcPts val="0"/>
              </a:spcAft>
              <a:buSzPts val="1500"/>
              <a:buNone/>
              <a:defRPr/>
            </a:lvl5pPr>
            <a:lvl6pPr lvl="5" algn="l">
              <a:spcBef>
                <a:spcPts val="0"/>
              </a:spcBef>
              <a:spcAft>
                <a:spcPts val="0"/>
              </a:spcAft>
              <a:buSzPts val="1500"/>
              <a:buNone/>
              <a:defRPr/>
            </a:lvl6pPr>
            <a:lvl7pPr lvl="6" algn="l">
              <a:spcBef>
                <a:spcPts val="0"/>
              </a:spcBef>
              <a:spcAft>
                <a:spcPts val="0"/>
              </a:spcAft>
              <a:buSzPts val="1500"/>
              <a:buNone/>
              <a:defRPr/>
            </a:lvl7pPr>
            <a:lvl8pPr lvl="7" algn="l">
              <a:spcBef>
                <a:spcPts val="0"/>
              </a:spcBef>
              <a:spcAft>
                <a:spcPts val="0"/>
              </a:spcAft>
              <a:buSzPts val="1500"/>
              <a:buNone/>
              <a:defRPr/>
            </a:lvl8pPr>
            <a:lvl9pPr lvl="8" algn="l">
              <a:spcBef>
                <a:spcPts val="0"/>
              </a:spcBef>
              <a:spcAft>
                <a:spcPts val="0"/>
              </a:spcAft>
              <a:buSzPts val="1500"/>
              <a:buNone/>
              <a:defRPr/>
            </a:lvl9pPr>
          </a:lstStyle>
          <a:p>
            <a:endParaRPr/>
          </a:p>
        </p:txBody>
      </p:sp>
      <p:sp>
        <p:nvSpPr>
          <p:cNvPr id="114" name="Google Shape;114;p22"/>
          <p:cNvSpPr>
            <a:spLocks noGrp="1"/>
          </p:cNvSpPr>
          <p:nvPr>
            <p:ph type="pic" idx="2"/>
          </p:nvPr>
        </p:nvSpPr>
        <p:spPr>
          <a:xfrm>
            <a:off x="5213517" y="1143000"/>
            <a:ext cx="2400900" cy="4572000"/>
          </a:xfrm>
          <a:prstGeom prst="roundRect">
            <a:avLst>
              <a:gd name="adj" fmla="val 1858"/>
            </a:avLst>
          </a:prstGeom>
          <a:noFill/>
          <a:ln>
            <a:noFill/>
          </a:ln>
          <a:effectLst>
            <a:outerShdw blurRad="50800" dist="50800" dir="5400000" algn="tl" rotWithShape="0">
              <a:srgbClr val="000000">
                <a:alpha val="42745"/>
              </a:srgbClr>
            </a:outerShdw>
          </a:effectLst>
        </p:spPr>
      </p:sp>
      <p:sp>
        <p:nvSpPr>
          <p:cNvPr id="115" name="Google Shape;115;p22"/>
          <p:cNvSpPr txBox="1">
            <a:spLocks noGrp="1"/>
          </p:cNvSpPr>
          <p:nvPr>
            <p:ph type="body" idx="1"/>
          </p:nvPr>
        </p:nvSpPr>
        <p:spPr>
          <a:xfrm>
            <a:off x="866441" y="3657600"/>
            <a:ext cx="3814800" cy="1371600"/>
          </a:xfrm>
          <a:prstGeom prst="rect">
            <a:avLst/>
          </a:prstGeom>
          <a:noFill/>
          <a:ln>
            <a:noFill/>
          </a:ln>
        </p:spPr>
        <p:txBody>
          <a:bodyPr spcFirstLastPara="1" wrap="square" lIns="96100" tIns="48050" rIns="96100" bIns="48050" anchor="t" anchorCtr="0">
            <a:normAutofit/>
          </a:bodyPr>
          <a:lstStyle>
            <a:lvl1pPr marL="457200" lvl="0" indent="-228600" algn="l">
              <a:spcBef>
                <a:spcPts val="1000"/>
              </a:spcBef>
              <a:spcAft>
                <a:spcPts val="0"/>
              </a:spcAft>
              <a:buSzPts val="1200"/>
              <a:buNone/>
              <a:defRPr sz="1500"/>
            </a:lvl1pPr>
            <a:lvl2pPr marL="914400" lvl="1" indent="-228600" algn="l">
              <a:spcBef>
                <a:spcPts val="1000"/>
              </a:spcBef>
              <a:spcAft>
                <a:spcPts val="0"/>
              </a:spcAft>
              <a:buSzPts val="1000"/>
              <a:buNone/>
              <a:defRPr sz="13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00"/>
              <a:buNone/>
              <a:defRPr sz="1000"/>
            </a:lvl4pPr>
            <a:lvl5pPr marL="2286000" lvl="4" indent="-228600" algn="l">
              <a:spcBef>
                <a:spcPts val="1000"/>
              </a:spcBef>
              <a:spcAft>
                <a:spcPts val="0"/>
              </a:spcAft>
              <a:buSzPts val="700"/>
              <a:buNone/>
              <a:defRPr sz="1000"/>
            </a:lvl5pPr>
            <a:lvl6pPr marL="2743200" lvl="5" indent="-228600" algn="l">
              <a:spcBef>
                <a:spcPts val="1000"/>
              </a:spcBef>
              <a:spcAft>
                <a:spcPts val="0"/>
              </a:spcAft>
              <a:buSzPts val="700"/>
              <a:buNone/>
              <a:defRPr sz="1000"/>
            </a:lvl6pPr>
            <a:lvl7pPr marL="3200400" lvl="6" indent="-228600" algn="l">
              <a:spcBef>
                <a:spcPts val="1000"/>
              </a:spcBef>
              <a:spcAft>
                <a:spcPts val="0"/>
              </a:spcAft>
              <a:buSzPts val="700"/>
              <a:buNone/>
              <a:defRPr sz="1000"/>
            </a:lvl7pPr>
            <a:lvl8pPr marL="3657600" lvl="7" indent="-228600" algn="l">
              <a:spcBef>
                <a:spcPts val="1000"/>
              </a:spcBef>
              <a:spcAft>
                <a:spcPts val="0"/>
              </a:spcAft>
              <a:buSzPts val="700"/>
              <a:buNone/>
              <a:defRPr sz="1000"/>
            </a:lvl8pPr>
            <a:lvl9pPr marL="4114800" lvl="8" indent="-228600" algn="l">
              <a:spcBef>
                <a:spcPts val="1000"/>
              </a:spcBef>
              <a:spcAft>
                <a:spcPts val="0"/>
              </a:spcAft>
              <a:buSzPts val="700"/>
              <a:buNone/>
              <a:defRPr sz="1000"/>
            </a:lvl9pPr>
          </a:lstStyle>
          <a:p>
            <a:endParaRPr/>
          </a:p>
        </p:txBody>
      </p:sp>
      <p:sp>
        <p:nvSpPr>
          <p:cNvPr id="116" name="Google Shape;116;p22"/>
          <p:cNvSpPr txBox="1">
            <a:spLocks noGrp="1"/>
          </p:cNvSpPr>
          <p:nvPr>
            <p:ph type="dt" idx="10"/>
          </p:nvPr>
        </p:nvSpPr>
        <p:spPr>
          <a:xfrm rot="5400000">
            <a:off x="7495018" y="1828801"/>
            <a:ext cx="990600" cy="228600"/>
          </a:xfrm>
          <a:prstGeom prst="rect">
            <a:avLst/>
          </a:prstGeom>
          <a:noFill/>
          <a:ln>
            <a:noFill/>
          </a:ln>
        </p:spPr>
        <p:txBody>
          <a:bodyPr spcFirstLastPara="1" wrap="square" lIns="96100" tIns="48050" rIns="96100" bIns="48050" anchor="t" anchorCtr="0">
            <a:noAutofit/>
          </a:bodyPr>
          <a:lstStyle>
            <a:lvl1pPr lvl="0" algn="l">
              <a:spcBef>
                <a:spcPts val="0"/>
              </a:spcBef>
              <a:spcAft>
                <a:spcPts val="0"/>
              </a:spcAft>
              <a:buSzPts val="1500"/>
              <a:buNone/>
              <a:defRPr/>
            </a:lvl1pPr>
            <a:lvl2pPr lvl="1" algn="l">
              <a:spcBef>
                <a:spcPts val="0"/>
              </a:spcBef>
              <a:spcAft>
                <a:spcPts val="0"/>
              </a:spcAft>
              <a:buSzPts val="1500"/>
              <a:buNone/>
              <a:defRPr/>
            </a:lvl2pPr>
            <a:lvl3pPr lvl="2" algn="l">
              <a:spcBef>
                <a:spcPts val="0"/>
              </a:spcBef>
              <a:spcAft>
                <a:spcPts val="0"/>
              </a:spcAft>
              <a:buSzPts val="1500"/>
              <a:buNone/>
              <a:defRPr/>
            </a:lvl3pPr>
            <a:lvl4pPr lvl="3" algn="l">
              <a:spcBef>
                <a:spcPts val="0"/>
              </a:spcBef>
              <a:spcAft>
                <a:spcPts val="0"/>
              </a:spcAft>
              <a:buSzPts val="1500"/>
              <a:buNone/>
              <a:defRPr/>
            </a:lvl4pPr>
            <a:lvl5pPr lvl="4" algn="l">
              <a:spcBef>
                <a:spcPts val="0"/>
              </a:spcBef>
              <a:spcAft>
                <a:spcPts val="0"/>
              </a:spcAft>
              <a:buSzPts val="1500"/>
              <a:buNone/>
              <a:defRPr/>
            </a:lvl5pPr>
            <a:lvl6pPr lvl="5" algn="l">
              <a:spcBef>
                <a:spcPts val="0"/>
              </a:spcBef>
              <a:spcAft>
                <a:spcPts val="0"/>
              </a:spcAft>
              <a:buSzPts val="1500"/>
              <a:buNone/>
              <a:defRPr/>
            </a:lvl6pPr>
            <a:lvl7pPr lvl="6" algn="l">
              <a:spcBef>
                <a:spcPts val="0"/>
              </a:spcBef>
              <a:spcAft>
                <a:spcPts val="0"/>
              </a:spcAft>
              <a:buSzPts val="1500"/>
              <a:buNone/>
              <a:defRPr/>
            </a:lvl7pPr>
            <a:lvl8pPr lvl="7" algn="l">
              <a:spcBef>
                <a:spcPts val="0"/>
              </a:spcBef>
              <a:spcAft>
                <a:spcPts val="0"/>
              </a:spcAft>
              <a:buSzPts val="1500"/>
              <a:buNone/>
              <a:defRPr/>
            </a:lvl8pPr>
            <a:lvl9pPr lvl="8" algn="l">
              <a:spcBef>
                <a:spcPts val="0"/>
              </a:spcBef>
              <a:spcAft>
                <a:spcPts val="0"/>
              </a:spcAft>
              <a:buSzPts val="1500"/>
              <a:buNone/>
              <a:defRPr/>
            </a:lvl9pPr>
          </a:lstStyle>
          <a:p>
            <a:endParaRPr/>
          </a:p>
        </p:txBody>
      </p:sp>
      <p:sp>
        <p:nvSpPr>
          <p:cNvPr id="117" name="Google Shape;117;p22"/>
          <p:cNvSpPr txBox="1">
            <a:spLocks noGrp="1"/>
          </p:cNvSpPr>
          <p:nvPr>
            <p:ph type="ftr" idx="11"/>
          </p:nvPr>
        </p:nvSpPr>
        <p:spPr>
          <a:xfrm rot="5400000">
            <a:off x="6233513" y="3263254"/>
            <a:ext cx="3859500" cy="228600"/>
          </a:xfrm>
          <a:prstGeom prst="rect">
            <a:avLst/>
          </a:prstGeom>
          <a:noFill/>
          <a:ln>
            <a:noFill/>
          </a:ln>
        </p:spPr>
        <p:txBody>
          <a:bodyPr spcFirstLastPara="1" wrap="square" lIns="96100" tIns="48050" rIns="96100" bIns="48050" anchor="b" anchorCtr="0">
            <a:noAutofit/>
          </a:bodyPr>
          <a:lstStyle>
            <a:lvl1pPr lvl="0" algn="l">
              <a:spcBef>
                <a:spcPts val="0"/>
              </a:spcBef>
              <a:spcAft>
                <a:spcPts val="0"/>
              </a:spcAft>
              <a:buSzPts val="1500"/>
              <a:buNone/>
              <a:defRPr/>
            </a:lvl1pPr>
            <a:lvl2pPr lvl="1" algn="l">
              <a:spcBef>
                <a:spcPts val="0"/>
              </a:spcBef>
              <a:spcAft>
                <a:spcPts val="0"/>
              </a:spcAft>
              <a:buSzPts val="1500"/>
              <a:buNone/>
              <a:defRPr/>
            </a:lvl2pPr>
            <a:lvl3pPr lvl="2" algn="l">
              <a:spcBef>
                <a:spcPts val="0"/>
              </a:spcBef>
              <a:spcAft>
                <a:spcPts val="0"/>
              </a:spcAft>
              <a:buSzPts val="1500"/>
              <a:buNone/>
              <a:defRPr/>
            </a:lvl3pPr>
            <a:lvl4pPr lvl="3" algn="l">
              <a:spcBef>
                <a:spcPts val="0"/>
              </a:spcBef>
              <a:spcAft>
                <a:spcPts val="0"/>
              </a:spcAft>
              <a:buSzPts val="1500"/>
              <a:buNone/>
              <a:defRPr/>
            </a:lvl4pPr>
            <a:lvl5pPr lvl="4" algn="l">
              <a:spcBef>
                <a:spcPts val="0"/>
              </a:spcBef>
              <a:spcAft>
                <a:spcPts val="0"/>
              </a:spcAft>
              <a:buSzPts val="1500"/>
              <a:buNone/>
              <a:defRPr/>
            </a:lvl5pPr>
            <a:lvl6pPr lvl="5" algn="l">
              <a:spcBef>
                <a:spcPts val="0"/>
              </a:spcBef>
              <a:spcAft>
                <a:spcPts val="0"/>
              </a:spcAft>
              <a:buSzPts val="1500"/>
              <a:buNone/>
              <a:defRPr/>
            </a:lvl6pPr>
            <a:lvl7pPr lvl="6" algn="l">
              <a:spcBef>
                <a:spcPts val="0"/>
              </a:spcBef>
              <a:spcAft>
                <a:spcPts val="0"/>
              </a:spcAft>
              <a:buSzPts val="1500"/>
              <a:buNone/>
              <a:defRPr/>
            </a:lvl7pPr>
            <a:lvl8pPr lvl="7" algn="l">
              <a:spcBef>
                <a:spcPts val="0"/>
              </a:spcBef>
              <a:spcAft>
                <a:spcPts val="0"/>
              </a:spcAft>
              <a:buSzPts val="1500"/>
              <a:buNone/>
              <a:defRPr/>
            </a:lvl8pPr>
            <a:lvl9pPr lvl="8" algn="l">
              <a:spcBef>
                <a:spcPts val="0"/>
              </a:spcBef>
              <a:spcAft>
                <a:spcPts val="0"/>
              </a:spcAft>
              <a:buSzPts val="1500"/>
              <a:buNone/>
              <a:defRPr/>
            </a:lvl9pPr>
          </a:lstStyle>
          <a:p>
            <a:endParaRPr/>
          </a:p>
        </p:txBody>
      </p:sp>
      <p:sp>
        <p:nvSpPr>
          <p:cNvPr id="118" name="Google Shape;118;p22"/>
          <p:cNvSpPr txBox="1">
            <a:spLocks noGrp="1"/>
          </p:cNvSpPr>
          <p:nvPr>
            <p:ph type="sldNum" idx="12"/>
          </p:nvPr>
        </p:nvSpPr>
        <p:spPr>
          <a:xfrm>
            <a:off x="7766431" y="295736"/>
            <a:ext cx="628800" cy="767400"/>
          </a:xfrm>
          <a:prstGeom prst="rect">
            <a:avLst/>
          </a:prstGeom>
          <a:noFill/>
          <a:ln>
            <a:noFill/>
          </a:ln>
        </p:spPr>
        <p:txBody>
          <a:bodyPr spcFirstLastPara="1" wrap="square" lIns="96100" tIns="48050" rIns="96100" bIns="4805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Panoramic Picture with Caption">
  <p:cSld name="Panoramic Picture with Caption">
    <p:spTree>
      <p:nvGrpSpPr>
        <p:cNvPr id="1" name="Shape 119"/>
        <p:cNvGrpSpPr/>
        <p:nvPr/>
      </p:nvGrpSpPr>
      <p:grpSpPr>
        <a:xfrm>
          <a:off x="0" y="0"/>
          <a:ext cx="0" cy="0"/>
          <a:chOff x="0" y="0"/>
          <a:chExt cx="0" cy="0"/>
        </a:xfrm>
      </p:grpSpPr>
      <p:sp>
        <p:nvSpPr>
          <p:cNvPr id="120" name="Google Shape;120;p23"/>
          <p:cNvSpPr txBox="1">
            <a:spLocks noGrp="1"/>
          </p:cNvSpPr>
          <p:nvPr>
            <p:ph type="title"/>
          </p:nvPr>
        </p:nvSpPr>
        <p:spPr>
          <a:xfrm>
            <a:off x="866443" y="4800587"/>
            <a:ext cx="6621000" cy="566700"/>
          </a:xfrm>
          <a:prstGeom prst="rect">
            <a:avLst/>
          </a:prstGeom>
          <a:noFill/>
          <a:ln>
            <a:noFill/>
          </a:ln>
        </p:spPr>
        <p:txBody>
          <a:bodyPr spcFirstLastPara="1" wrap="square" lIns="96100" tIns="48050" rIns="96100" bIns="48050" anchor="b" anchorCtr="0">
            <a:normAutofit/>
          </a:bodyPr>
          <a:lstStyle>
            <a:lvl1pPr lvl="0" algn="l">
              <a:spcBef>
                <a:spcPts val="0"/>
              </a:spcBef>
              <a:spcAft>
                <a:spcPts val="0"/>
              </a:spcAft>
              <a:buClr>
                <a:schemeClr val="lt2"/>
              </a:buClr>
              <a:buSzPts val="2500"/>
              <a:buFont typeface="Century Gothic"/>
              <a:buNone/>
              <a:defRPr sz="2500" b="0"/>
            </a:lvl1pPr>
            <a:lvl2pPr lvl="1" algn="l">
              <a:spcBef>
                <a:spcPts val="0"/>
              </a:spcBef>
              <a:spcAft>
                <a:spcPts val="0"/>
              </a:spcAft>
              <a:buSzPts val="1500"/>
              <a:buNone/>
              <a:defRPr/>
            </a:lvl2pPr>
            <a:lvl3pPr lvl="2" algn="l">
              <a:spcBef>
                <a:spcPts val="0"/>
              </a:spcBef>
              <a:spcAft>
                <a:spcPts val="0"/>
              </a:spcAft>
              <a:buSzPts val="1500"/>
              <a:buNone/>
              <a:defRPr/>
            </a:lvl3pPr>
            <a:lvl4pPr lvl="3" algn="l">
              <a:spcBef>
                <a:spcPts val="0"/>
              </a:spcBef>
              <a:spcAft>
                <a:spcPts val="0"/>
              </a:spcAft>
              <a:buSzPts val="1500"/>
              <a:buNone/>
              <a:defRPr/>
            </a:lvl4pPr>
            <a:lvl5pPr lvl="4" algn="l">
              <a:spcBef>
                <a:spcPts val="0"/>
              </a:spcBef>
              <a:spcAft>
                <a:spcPts val="0"/>
              </a:spcAft>
              <a:buSzPts val="1500"/>
              <a:buNone/>
              <a:defRPr/>
            </a:lvl5pPr>
            <a:lvl6pPr lvl="5" algn="l">
              <a:spcBef>
                <a:spcPts val="0"/>
              </a:spcBef>
              <a:spcAft>
                <a:spcPts val="0"/>
              </a:spcAft>
              <a:buSzPts val="1500"/>
              <a:buNone/>
              <a:defRPr/>
            </a:lvl6pPr>
            <a:lvl7pPr lvl="6" algn="l">
              <a:spcBef>
                <a:spcPts val="0"/>
              </a:spcBef>
              <a:spcAft>
                <a:spcPts val="0"/>
              </a:spcAft>
              <a:buSzPts val="1500"/>
              <a:buNone/>
              <a:defRPr/>
            </a:lvl7pPr>
            <a:lvl8pPr lvl="7" algn="l">
              <a:spcBef>
                <a:spcPts val="0"/>
              </a:spcBef>
              <a:spcAft>
                <a:spcPts val="0"/>
              </a:spcAft>
              <a:buSzPts val="1500"/>
              <a:buNone/>
              <a:defRPr/>
            </a:lvl8pPr>
            <a:lvl9pPr lvl="8" algn="l">
              <a:spcBef>
                <a:spcPts val="0"/>
              </a:spcBef>
              <a:spcAft>
                <a:spcPts val="0"/>
              </a:spcAft>
              <a:buSzPts val="1500"/>
              <a:buNone/>
              <a:defRPr/>
            </a:lvl9pPr>
          </a:lstStyle>
          <a:p>
            <a:endParaRPr/>
          </a:p>
        </p:txBody>
      </p:sp>
      <p:sp>
        <p:nvSpPr>
          <p:cNvPr id="121" name="Google Shape;121;p23"/>
          <p:cNvSpPr>
            <a:spLocks noGrp="1"/>
          </p:cNvSpPr>
          <p:nvPr>
            <p:ph type="pic" idx="2"/>
          </p:nvPr>
        </p:nvSpPr>
        <p:spPr>
          <a:xfrm>
            <a:off x="866442" y="685800"/>
            <a:ext cx="6621000" cy="3640800"/>
          </a:xfrm>
          <a:prstGeom prst="roundRect">
            <a:avLst>
              <a:gd name="adj" fmla="val 1858"/>
            </a:avLst>
          </a:prstGeom>
          <a:noFill/>
          <a:ln>
            <a:noFill/>
          </a:ln>
          <a:effectLst>
            <a:outerShdw blurRad="50800" dist="50800" dir="5400000" algn="tl" rotWithShape="0">
              <a:srgbClr val="000000">
                <a:alpha val="42745"/>
              </a:srgbClr>
            </a:outerShdw>
          </a:effectLst>
        </p:spPr>
      </p:sp>
      <p:sp>
        <p:nvSpPr>
          <p:cNvPr id="122" name="Google Shape;122;p23"/>
          <p:cNvSpPr txBox="1">
            <a:spLocks noGrp="1"/>
          </p:cNvSpPr>
          <p:nvPr>
            <p:ph type="body" idx="1"/>
          </p:nvPr>
        </p:nvSpPr>
        <p:spPr>
          <a:xfrm>
            <a:off x="866443" y="5367325"/>
            <a:ext cx="6621000" cy="493500"/>
          </a:xfrm>
          <a:prstGeom prst="rect">
            <a:avLst/>
          </a:prstGeom>
          <a:noFill/>
          <a:ln>
            <a:noFill/>
          </a:ln>
        </p:spPr>
        <p:txBody>
          <a:bodyPr spcFirstLastPara="1" wrap="square" lIns="96100" tIns="48050" rIns="96100" bIns="48050" anchor="t" anchorCtr="0">
            <a:normAutofit/>
          </a:bodyPr>
          <a:lstStyle>
            <a:lvl1pPr marL="457200" lvl="0" indent="-228600" algn="l">
              <a:spcBef>
                <a:spcPts val="1000"/>
              </a:spcBef>
              <a:spcAft>
                <a:spcPts val="0"/>
              </a:spcAft>
              <a:buSzPts val="1000"/>
              <a:buNone/>
              <a:defRPr sz="1300"/>
            </a:lvl1pPr>
            <a:lvl2pPr marL="914400" lvl="1" indent="-228600" algn="l">
              <a:spcBef>
                <a:spcPts val="1000"/>
              </a:spcBef>
              <a:spcAft>
                <a:spcPts val="0"/>
              </a:spcAft>
              <a:buSzPts val="1000"/>
              <a:buNone/>
              <a:defRPr sz="13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00"/>
              <a:buNone/>
              <a:defRPr sz="1000"/>
            </a:lvl4pPr>
            <a:lvl5pPr marL="2286000" lvl="4" indent="-228600" algn="l">
              <a:spcBef>
                <a:spcPts val="1000"/>
              </a:spcBef>
              <a:spcAft>
                <a:spcPts val="0"/>
              </a:spcAft>
              <a:buSzPts val="700"/>
              <a:buNone/>
              <a:defRPr sz="1000"/>
            </a:lvl5pPr>
            <a:lvl6pPr marL="2743200" lvl="5" indent="-228600" algn="l">
              <a:spcBef>
                <a:spcPts val="1000"/>
              </a:spcBef>
              <a:spcAft>
                <a:spcPts val="0"/>
              </a:spcAft>
              <a:buSzPts val="700"/>
              <a:buNone/>
              <a:defRPr sz="1000"/>
            </a:lvl6pPr>
            <a:lvl7pPr marL="3200400" lvl="6" indent="-228600" algn="l">
              <a:spcBef>
                <a:spcPts val="1000"/>
              </a:spcBef>
              <a:spcAft>
                <a:spcPts val="0"/>
              </a:spcAft>
              <a:buSzPts val="700"/>
              <a:buNone/>
              <a:defRPr sz="1000"/>
            </a:lvl7pPr>
            <a:lvl8pPr marL="3657600" lvl="7" indent="-228600" algn="l">
              <a:spcBef>
                <a:spcPts val="1000"/>
              </a:spcBef>
              <a:spcAft>
                <a:spcPts val="0"/>
              </a:spcAft>
              <a:buSzPts val="700"/>
              <a:buNone/>
              <a:defRPr sz="1000"/>
            </a:lvl8pPr>
            <a:lvl9pPr marL="4114800" lvl="8" indent="-228600" algn="l">
              <a:spcBef>
                <a:spcPts val="1000"/>
              </a:spcBef>
              <a:spcAft>
                <a:spcPts val="0"/>
              </a:spcAft>
              <a:buSzPts val="700"/>
              <a:buNone/>
              <a:defRPr sz="1000"/>
            </a:lvl9pPr>
          </a:lstStyle>
          <a:p>
            <a:endParaRPr/>
          </a:p>
        </p:txBody>
      </p:sp>
      <p:sp>
        <p:nvSpPr>
          <p:cNvPr id="123" name="Google Shape;123;p23"/>
          <p:cNvSpPr txBox="1">
            <a:spLocks noGrp="1"/>
          </p:cNvSpPr>
          <p:nvPr>
            <p:ph type="dt" idx="10"/>
          </p:nvPr>
        </p:nvSpPr>
        <p:spPr>
          <a:xfrm rot="5400000">
            <a:off x="7495018" y="1828801"/>
            <a:ext cx="990600" cy="228600"/>
          </a:xfrm>
          <a:prstGeom prst="rect">
            <a:avLst/>
          </a:prstGeom>
          <a:noFill/>
          <a:ln>
            <a:noFill/>
          </a:ln>
        </p:spPr>
        <p:txBody>
          <a:bodyPr spcFirstLastPara="1" wrap="square" lIns="96100" tIns="48050" rIns="96100" bIns="48050" anchor="t" anchorCtr="0">
            <a:noAutofit/>
          </a:bodyPr>
          <a:lstStyle>
            <a:lvl1pPr lvl="0" algn="l">
              <a:spcBef>
                <a:spcPts val="0"/>
              </a:spcBef>
              <a:spcAft>
                <a:spcPts val="0"/>
              </a:spcAft>
              <a:buSzPts val="1500"/>
              <a:buNone/>
              <a:defRPr/>
            </a:lvl1pPr>
            <a:lvl2pPr lvl="1" algn="l">
              <a:spcBef>
                <a:spcPts val="0"/>
              </a:spcBef>
              <a:spcAft>
                <a:spcPts val="0"/>
              </a:spcAft>
              <a:buSzPts val="1500"/>
              <a:buNone/>
              <a:defRPr/>
            </a:lvl2pPr>
            <a:lvl3pPr lvl="2" algn="l">
              <a:spcBef>
                <a:spcPts val="0"/>
              </a:spcBef>
              <a:spcAft>
                <a:spcPts val="0"/>
              </a:spcAft>
              <a:buSzPts val="1500"/>
              <a:buNone/>
              <a:defRPr/>
            </a:lvl3pPr>
            <a:lvl4pPr lvl="3" algn="l">
              <a:spcBef>
                <a:spcPts val="0"/>
              </a:spcBef>
              <a:spcAft>
                <a:spcPts val="0"/>
              </a:spcAft>
              <a:buSzPts val="1500"/>
              <a:buNone/>
              <a:defRPr/>
            </a:lvl4pPr>
            <a:lvl5pPr lvl="4" algn="l">
              <a:spcBef>
                <a:spcPts val="0"/>
              </a:spcBef>
              <a:spcAft>
                <a:spcPts val="0"/>
              </a:spcAft>
              <a:buSzPts val="1500"/>
              <a:buNone/>
              <a:defRPr/>
            </a:lvl5pPr>
            <a:lvl6pPr lvl="5" algn="l">
              <a:spcBef>
                <a:spcPts val="0"/>
              </a:spcBef>
              <a:spcAft>
                <a:spcPts val="0"/>
              </a:spcAft>
              <a:buSzPts val="1500"/>
              <a:buNone/>
              <a:defRPr/>
            </a:lvl6pPr>
            <a:lvl7pPr lvl="6" algn="l">
              <a:spcBef>
                <a:spcPts val="0"/>
              </a:spcBef>
              <a:spcAft>
                <a:spcPts val="0"/>
              </a:spcAft>
              <a:buSzPts val="1500"/>
              <a:buNone/>
              <a:defRPr/>
            </a:lvl7pPr>
            <a:lvl8pPr lvl="7" algn="l">
              <a:spcBef>
                <a:spcPts val="0"/>
              </a:spcBef>
              <a:spcAft>
                <a:spcPts val="0"/>
              </a:spcAft>
              <a:buSzPts val="1500"/>
              <a:buNone/>
              <a:defRPr/>
            </a:lvl8pPr>
            <a:lvl9pPr lvl="8" algn="l">
              <a:spcBef>
                <a:spcPts val="0"/>
              </a:spcBef>
              <a:spcAft>
                <a:spcPts val="0"/>
              </a:spcAft>
              <a:buSzPts val="1500"/>
              <a:buNone/>
              <a:defRPr/>
            </a:lvl9pPr>
          </a:lstStyle>
          <a:p>
            <a:endParaRPr/>
          </a:p>
        </p:txBody>
      </p:sp>
      <p:sp>
        <p:nvSpPr>
          <p:cNvPr id="124" name="Google Shape;124;p23"/>
          <p:cNvSpPr txBox="1">
            <a:spLocks noGrp="1"/>
          </p:cNvSpPr>
          <p:nvPr>
            <p:ph type="ftr" idx="11"/>
          </p:nvPr>
        </p:nvSpPr>
        <p:spPr>
          <a:xfrm rot="5400000">
            <a:off x="6233513" y="3263254"/>
            <a:ext cx="3859500" cy="228600"/>
          </a:xfrm>
          <a:prstGeom prst="rect">
            <a:avLst/>
          </a:prstGeom>
          <a:noFill/>
          <a:ln>
            <a:noFill/>
          </a:ln>
        </p:spPr>
        <p:txBody>
          <a:bodyPr spcFirstLastPara="1" wrap="square" lIns="96100" tIns="48050" rIns="96100" bIns="48050" anchor="b" anchorCtr="0">
            <a:noAutofit/>
          </a:bodyPr>
          <a:lstStyle>
            <a:lvl1pPr lvl="0" algn="l">
              <a:spcBef>
                <a:spcPts val="0"/>
              </a:spcBef>
              <a:spcAft>
                <a:spcPts val="0"/>
              </a:spcAft>
              <a:buSzPts val="1500"/>
              <a:buNone/>
              <a:defRPr/>
            </a:lvl1pPr>
            <a:lvl2pPr lvl="1" algn="l">
              <a:spcBef>
                <a:spcPts val="0"/>
              </a:spcBef>
              <a:spcAft>
                <a:spcPts val="0"/>
              </a:spcAft>
              <a:buSzPts val="1500"/>
              <a:buNone/>
              <a:defRPr/>
            </a:lvl2pPr>
            <a:lvl3pPr lvl="2" algn="l">
              <a:spcBef>
                <a:spcPts val="0"/>
              </a:spcBef>
              <a:spcAft>
                <a:spcPts val="0"/>
              </a:spcAft>
              <a:buSzPts val="1500"/>
              <a:buNone/>
              <a:defRPr/>
            </a:lvl3pPr>
            <a:lvl4pPr lvl="3" algn="l">
              <a:spcBef>
                <a:spcPts val="0"/>
              </a:spcBef>
              <a:spcAft>
                <a:spcPts val="0"/>
              </a:spcAft>
              <a:buSzPts val="1500"/>
              <a:buNone/>
              <a:defRPr/>
            </a:lvl4pPr>
            <a:lvl5pPr lvl="4" algn="l">
              <a:spcBef>
                <a:spcPts val="0"/>
              </a:spcBef>
              <a:spcAft>
                <a:spcPts val="0"/>
              </a:spcAft>
              <a:buSzPts val="1500"/>
              <a:buNone/>
              <a:defRPr/>
            </a:lvl5pPr>
            <a:lvl6pPr lvl="5" algn="l">
              <a:spcBef>
                <a:spcPts val="0"/>
              </a:spcBef>
              <a:spcAft>
                <a:spcPts val="0"/>
              </a:spcAft>
              <a:buSzPts val="1500"/>
              <a:buNone/>
              <a:defRPr/>
            </a:lvl6pPr>
            <a:lvl7pPr lvl="6" algn="l">
              <a:spcBef>
                <a:spcPts val="0"/>
              </a:spcBef>
              <a:spcAft>
                <a:spcPts val="0"/>
              </a:spcAft>
              <a:buSzPts val="1500"/>
              <a:buNone/>
              <a:defRPr/>
            </a:lvl7pPr>
            <a:lvl8pPr lvl="7" algn="l">
              <a:spcBef>
                <a:spcPts val="0"/>
              </a:spcBef>
              <a:spcAft>
                <a:spcPts val="0"/>
              </a:spcAft>
              <a:buSzPts val="1500"/>
              <a:buNone/>
              <a:defRPr/>
            </a:lvl8pPr>
            <a:lvl9pPr lvl="8" algn="l">
              <a:spcBef>
                <a:spcPts val="0"/>
              </a:spcBef>
              <a:spcAft>
                <a:spcPts val="0"/>
              </a:spcAft>
              <a:buSzPts val="1500"/>
              <a:buNone/>
              <a:defRPr/>
            </a:lvl9pPr>
          </a:lstStyle>
          <a:p>
            <a:endParaRPr/>
          </a:p>
        </p:txBody>
      </p:sp>
      <p:sp>
        <p:nvSpPr>
          <p:cNvPr id="125" name="Google Shape;125;p23"/>
          <p:cNvSpPr txBox="1">
            <a:spLocks noGrp="1"/>
          </p:cNvSpPr>
          <p:nvPr>
            <p:ph type="sldNum" idx="12"/>
          </p:nvPr>
        </p:nvSpPr>
        <p:spPr>
          <a:xfrm>
            <a:off x="7766431" y="295736"/>
            <a:ext cx="628800" cy="767400"/>
          </a:xfrm>
          <a:prstGeom prst="rect">
            <a:avLst/>
          </a:prstGeom>
          <a:noFill/>
          <a:ln>
            <a:noFill/>
          </a:ln>
        </p:spPr>
        <p:txBody>
          <a:bodyPr spcFirstLastPara="1" wrap="square" lIns="96100" tIns="48050" rIns="96100" bIns="4805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Caption">
  <p:cSld name="Title and Caption">
    <p:spTree>
      <p:nvGrpSpPr>
        <p:cNvPr id="1" name="Shape 126"/>
        <p:cNvGrpSpPr/>
        <p:nvPr/>
      </p:nvGrpSpPr>
      <p:grpSpPr>
        <a:xfrm>
          <a:off x="0" y="0"/>
          <a:ext cx="0" cy="0"/>
          <a:chOff x="0" y="0"/>
          <a:chExt cx="0" cy="0"/>
        </a:xfrm>
      </p:grpSpPr>
      <p:sp>
        <p:nvSpPr>
          <p:cNvPr id="127" name="Google Shape;127;p24"/>
          <p:cNvSpPr txBox="1">
            <a:spLocks noGrp="1"/>
          </p:cNvSpPr>
          <p:nvPr>
            <p:ph type="title"/>
          </p:nvPr>
        </p:nvSpPr>
        <p:spPr>
          <a:xfrm>
            <a:off x="866442" y="1447800"/>
            <a:ext cx="6621000" cy="1981500"/>
          </a:xfrm>
          <a:prstGeom prst="rect">
            <a:avLst/>
          </a:prstGeom>
          <a:noFill/>
          <a:ln>
            <a:noFill/>
          </a:ln>
        </p:spPr>
        <p:txBody>
          <a:bodyPr spcFirstLastPara="1" wrap="square" lIns="96100" tIns="48050" rIns="96100" bIns="48050" anchor="t" anchorCtr="0">
            <a:noAutofit/>
          </a:bodyPr>
          <a:lstStyle>
            <a:lvl1pPr lvl="0" algn="l">
              <a:spcBef>
                <a:spcPts val="0"/>
              </a:spcBef>
              <a:spcAft>
                <a:spcPts val="0"/>
              </a:spcAft>
              <a:buClr>
                <a:schemeClr val="lt2"/>
              </a:buClr>
              <a:buSzPts val="5000"/>
              <a:buFont typeface="Century Gothic"/>
              <a:buNone/>
              <a:defRPr sz="5000"/>
            </a:lvl1pPr>
            <a:lvl2pPr lvl="1" algn="l">
              <a:spcBef>
                <a:spcPts val="0"/>
              </a:spcBef>
              <a:spcAft>
                <a:spcPts val="0"/>
              </a:spcAft>
              <a:buSzPts val="1500"/>
              <a:buNone/>
              <a:defRPr/>
            </a:lvl2pPr>
            <a:lvl3pPr lvl="2" algn="l">
              <a:spcBef>
                <a:spcPts val="0"/>
              </a:spcBef>
              <a:spcAft>
                <a:spcPts val="0"/>
              </a:spcAft>
              <a:buSzPts val="1500"/>
              <a:buNone/>
              <a:defRPr/>
            </a:lvl3pPr>
            <a:lvl4pPr lvl="3" algn="l">
              <a:spcBef>
                <a:spcPts val="0"/>
              </a:spcBef>
              <a:spcAft>
                <a:spcPts val="0"/>
              </a:spcAft>
              <a:buSzPts val="1500"/>
              <a:buNone/>
              <a:defRPr/>
            </a:lvl4pPr>
            <a:lvl5pPr lvl="4" algn="l">
              <a:spcBef>
                <a:spcPts val="0"/>
              </a:spcBef>
              <a:spcAft>
                <a:spcPts val="0"/>
              </a:spcAft>
              <a:buSzPts val="1500"/>
              <a:buNone/>
              <a:defRPr/>
            </a:lvl5pPr>
            <a:lvl6pPr lvl="5" algn="l">
              <a:spcBef>
                <a:spcPts val="0"/>
              </a:spcBef>
              <a:spcAft>
                <a:spcPts val="0"/>
              </a:spcAft>
              <a:buSzPts val="1500"/>
              <a:buNone/>
              <a:defRPr/>
            </a:lvl6pPr>
            <a:lvl7pPr lvl="6" algn="l">
              <a:spcBef>
                <a:spcPts val="0"/>
              </a:spcBef>
              <a:spcAft>
                <a:spcPts val="0"/>
              </a:spcAft>
              <a:buSzPts val="1500"/>
              <a:buNone/>
              <a:defRPr/>
            </a:lvl7pPr>
            <a:lvl8pPr lvl="7" algn="l">
              <a:spcBef>
                <a:spcPts val="0"/>
              </a:spcBef>
              <a:spcAft>
                <a:spcPts val="0"/>
              </a:spcAft>
              <a:buSzPts val="1500"/>
              <a:buNone/>
              <a:defRPr/>
            </a:lvl8pPr>
            <a:lvl9pPr lvl="8" algn="l">
              <a:spcBef>
                <a:spcPts val="0"/>
              </a:spcBef>
              <a:spcAft>
                <a:spcPts val="0"/>
              </a:spcAft>
              <a:buSzPts val="1500"/>
              <a:buNone/>
              <a:defRPr/>
            </a:lvl9pPr>
          </a:lstStyle>
          <a:p>
            <a:endParaRPr/>
          </a:p>
        </p:txBody>
      </p:sp>
      <p:sp>
        <p:nvSpPr>
          <p:cNvPr id="128" name="Google Shape;128;p24"/>
          <p:cNvSpPr txBox="1">
            <a:spLocks noGrp="1"/>
          </p:cNvSpPr>
          <p:nvPr>
            <p:ph type="body" idx="1"/>
          </p:nvPr>
        </p:nvSpPr>
        <p:spPr>
          <a:xfrm>
            <a:off x="866442" y="3657600"/>
            <a:ext cx="6621000" cy="2362200"/>
          </a:xfrm>
          <a:prstGeom prst="rect">
            <a:avLst/>
          </a:prstGeom>
          <a:noFill/>
          <a:ln>
            <a:noFill/>
          </a:ln>
        </p:spPr>
        <p:txBody>
          <a:bodyPr spcFirstLastPara="1" wrap="square" lIns="96100" tIns="48050" rIns="96100" bIns="48050" anchor="ctr" anchorCtr="0">
            <a:normAutofit/>
          </a:bodyPr>
          <a:lstStyle>
            <a:lvl1pPr marL="457200" lvl="0" indent="-228600" algn="l">
              <a:spcBef>
                <a:spcPts val="1000"/>
              </a:spcBef>
              <a:spcAft>
                <a:spcPts val="0"/>
              </a:spcAft>
              <a:buSzPts val="1500"/>
              <a:buNone/>
              <a:defRPr sz="1900"/>
            </a:lvl1pPr>
            <a:lvl2pPr marL="914400" lvl="1" indent="-228600" algn="l">
              <a:spcBef>
                <a:spcPts val="1000"/>
              </a:spcBef>
              <a:spcAft>
                <a:spcPts val="0"/>
              </a:spcAft>
              <a:buSzPts val="1000"/>
              <a:buNone/>
              <a:defRPr sz="13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00"/>
              <a:buNone/>
              <a:defRPr sz="1000"/>
            </a:lvl4pPr>
            <a:lvl5pPr marL="2286000" lvl="4" indent="-228600" algn="l">
              <a:spcBef>
                <a:spcPts val="1000"/>
              </a:spcBef>
              <a:spcAft>
                <a:spcPts val="0"/>
              </a:spcAft>
              <a:buSzPts val="700"/>
              <a:buNone/>
              <a:defRPr sz="1000"/>
            </a:lvl5pPr>
            <a:lvl6pPr marL="2743200" lvl="5" indent="-228600" algn="l">
              <a:spcBef>
                <a:spcPts val="1000"/>
              </a:spcBef>
              <a:spcAft>
                <a:spcPts val="0"/>
              </a:spcAft>
              <a:buSzPts val="700"/>
              <a:buNone/>
              <a:defRPr sz="1000"/>
            </a:lvl6pPr>
            <a:lvl7pPr marL="3200400" lvl="6" indent="-228600" algn="l">
              <a:spcBef>
                <a:spcPts val="1000"/>
              </a:spcBef>
              <a:spcAft>
                <a:spcPts val="0"/>
              </a:spcAft>
              <a:buSzPts val="700"/>
              <a:buNone/>
              <a:defRPr sz="1000"/>
            </a:lvl7pPr>
            <a:lvl8pPr marL="3657600" lvl="7" indent="-228600" algn="l">
              <a:spcBef>
                <a:spcPts val="1000"/>
              </a:spcBef>
              <a:spcAft>
                <a:spcPts val="0"/>
              </a:spcAft>
              <a:buSzPts val="700"/>
              <a:buNone/>
              <a:defRPr sz="1000"/>
            </a:lvl8pPr>
            <a:lvl9pPr marL="4114800" lvl="8" indent="-228600" algn="l">
              <a:spcBef>
                <a:spcPts val="1000"/>
              </a:spcBef>
              <a:spcAft>
                <a:spcPts val="0"/>
              </a:spcAft>
              <a:buSzPts val="700"/>
              <a:buNone/>
              <a:defRPr sz="1000"/>
            </a:lvl9pPr>
          </a:lstStyle>
          <a:p>
            <a:endParaRPr/>
          </a:p>
        </p:txBody>
      </p:sp>
      <p:sp>
        <p:nvSpPr>
          <p:cNvPr id="129" name="Google Shape;129;p24"/>
          <p:cNvSpPr txBox="1">
            <a:spLocks noGrp="1"/>
          </p:cNvSpPr>
          <p:nvPr>
            <p:ph type="dt" idx="10"/>
          </p:nvPr>
        </p:nvSpPr>
        <p:spPr>
          <a:xfrm rot="5400000">
            <a:off x="7495018" y="1828801"/>
            <a:ext cx="990600" cy="228600"/>
          </a:xfrm>
          <a:prstGeom prst="rect">
            <a:avLst/>
          </a:prstGeom>
          <a:noFill/>
          <a:ln>
            <a:noFill/>
          </a:ln>
        </p:spPr>
        <p:txBody>
          <a:bodyPr spcFirstLastPara="1" wrap="square" lIns="96100" tIns="48050" rIns="96100" bIns="48050" anchor="t" anchorCtr="0">
            <a:noAutofit/>
          </a:bodyPr>
          <a:lstStyle>
            <a:lvl1pPr lvl="0" algn="l">
              <a:spcBef>
                <a:spcPts val="0"/>
              </a:spcBef>
              <a:spcAft>
                <a:spcPts val="0"/>
              </a:spcAft>
              <a:buSzPts val="1500"/>
              <a:buNone/>
              <a:defRPr/>
            </a:lvl1pPr>
            <a:lvl2pPr lvl="1" algn="l">
              <a:spcBef>
                <a:spcPts val="0"/>
              </a:spcBef>
              <a:spcAft>
                <a:spcPts val="0"/>
              </a:spcAft>
              <a:buSzPts val="1500"/>
              <a:buNone/>
              <a:defRPr/>
            </a:lvl2pPr>
            <a:lvl3pPr lvl="2" algn="l">
              <a:spcBef>
                <a:spcPts val="0"/>
              </a:spcBef>
              <a:spcAft>
                <a:spcPts val="0"/>
              </a:spcAft>
              <a:buSzPts val="1500"/>
              <a:buNone/>
              <a:defRPr/>
            </a:lvl3pPr>
            <a:lvl4pPr lvl="3" algn="l">
              <a:spcBef>
                <a:spcPts val="0"/>
              </a:spcBef>
              <a:spcAft>
                <a:spcPts val="0"/>
              </a:spcAft>
              <a:buSzPts val="1500"/>
              <a:buNone/>
              <a:defRPr/>
            </a:lvl4pPr>
            <a:lvl5pPr lvl="4" algn="l">
              <a:spcBef>
                <a:spcPts val="0"/>
              </a:spcBef>
              <a:spcAft>
                <a:spcPts val="0"/>
              </a:spcAft>
              <a:buSzPts val="1500"/>
              <a:buNone/>
              <a:defRPr/>
            </a:lvl5pPr>
            <a:lvl6pPr lvl="5" algn="l">
              <a:spcBef>
                <a:spcPts val="0"/>
              </a:spcBef>
              <a:spcAft>
                <a:spcPts val="0"/>
              </a:spcAft>
              <a:buSzPts val="1500"/>
              <a:buNone/>
              <a:defRPr/>
            </a:lvl6pPr>
            <a:lvl7pPr lvl="6" algn="l">
              <a:spcBef>
                <a:spcPts val="0"/>
              </a:spcBef>
              <a:spcAft>
                <a:spcPts val="0"/>
              </a:spcAft>
              <a:buSzPts val="1500"/>
              <a:buNone/>
              <a:defRPr/>
            </a:lvl7pPr>
            <a:lvl8pPr lvl="7" algn="l">
              <a:spcBef>
                <a:spcPts val="0"/>
              </a:spcBef>
              <a:spcAft>
                <a:spcPts val="0"/>
              </a:spcAft>
              <a:buSzPts val="1500"/>
              <a:buNone/>
              <a:defRPr/>
            </a:lvl8pPr>
            <a:lvl9pPr lvl="8" algn="l">
              <a:spcBef>
                <a:spcPts val="0"/>
              </a:spcBef>
              <a:spcAft>
                <a:spcPts val="0"/>
              </a:spcAft>
              <a:buSzPts val="1500"/>
              <a:buNone/>
              <a:defRPr/>
            </a:lvl9pPr>
          </a:lstStyle>
          <a:p>
            <a:endParaRPr/>
          </a:p>
        </p:txBody>
      </p:sp>
      <p:sp>
        <p:nvSpPr>
          <p:cNvPr id="130" name="Google Shape;130;p24"/>
          <p:cNvSpPr txBox="1">
            <a:spLocks noGrp="1"/>
          </p:cNvSpPr>
          <p:nvPr>
            <p:ph type="ftr" idx="11"/>
          </p:nvPr>
        </p:nvSpPr>
        <p:spPr>
          <a:xfrm rot="5400000">
            <a:off x="6233513" y="3263254"/>
            <a:ext cx="3859500" cy="228600"/>
          </a:xfrm>
          <a:prstGeom prst="rect">
            <a:avLst/>
          </a:prstGeom>
          <a:noFill/>
          <a:ln>
            <a:noFill/>
          </a:ln>
        </p:spPr>
        <p:txBody>
          <a:bodyPr spcFirstLastPara="1" wrap="square" lIns="96100" tIns="48050" rIns="96100" bIns="48050" anchor="b" anchorCtr="0">
            <a:noAutofit/>
          </a:bodyPr>
          <a:lstStyle>
            <a:lvl1pPr lvl="0" algn="l">
              <a:spcBef>
                <a:spcPts val="0"/>
              </a:spcBef>
              <a:spcAft>
                <a:spcPts val="0"/>
              </a:spcAft>
              <a:buSzPts val="1500"/>
              <a:buNone/>
              <a:defRPr/>
            </a:lvl1pPr>
            <a:lvl2pPr lvl="1" algn="l">
              <a:spcBef>
                <a:spcPts val="0"/>
              </a:spcBef>
              <a:spcAft>
                <a:spcPts val="0"/>
              </a:spcAft>
              <a:buSzPts val="1500"/>
              <a:buNone/>
              <a:defRPr/>
            </a:lvl2pPr>
            <a:lvl3pPr lvl="2" algn="l">
              <a:spcBef>
                <a:spcPts val="0"/>
              </a:spcBef>
              <a:spcAft>
                <a:spcPts val="0"/>
              </a:spcAft>
              <a:buSzPts val="1500"/>
              <a:buNone/>
              <a:defRPr/>
            </a:lvl3pPr>
            <a:lvl4pPr lvl="3" algn="l">
              <a:spcBef>
                <a:spcPts val="0"/>
              </a:spcBef>
              <a:spcAft>
                <a:spcPts val="0"/>
              </a:spcAft>
              <a:buSzPts val="1500"/>
              <a:buNone/>
              <a:defRPr/>
            </a:lvl4pPr>
            <a:lvl5pPr lvl="4" algn="l">
              <a:spcBef>
                <a:spcPts val="0"/>
              </a:spcBef>
              <a:spcAft>
                <a:spcPts val="0"/>
              </a:spcAft>
              <a:buSzPts val="1500"/>
              <a:buNone/>
              <a:defRPr/>
            </a:lvl5pPr>
            <a:lvl6pPr lvl="5" algn="l">
              <a:spcBef>
                <a:spcPts val="0"/>
              </a:spcBef>
              <a:spcAft>
                <a:spcPts val="0"/>
              </a:spcAft>
              <a:buSzPts val="1500"/>
              <a:buNone/>
              <a:defRPr/>
            </a:lvl6pPr>
            <a:lvl7pPr lvl="6" algn="l">
              <a:spcBef>
                <a:spcPts val="0"/>
              </a:spcBef>
              <a:spcAft>
                <a:spcPts val="0"/>
              </a:spcAft>
              <a:buSzPts val="1500"/>
              <a:buNone/>
              <a:defRPr/>
            </a:lvl7pPr>
            <a:lvl8pPr lvl="7" algn="l">
              <a:spcBef>
                <a:spcPts val="0"/>
              </a:spcBef>
              <a:spcAft>
                <a:spcPts val="0"/>
              </a:spcAft>
              <a:buSzPts val="1500"/>
              <a:buNone/>
              <a:defRPr/>
            </a:lvl8pPr>
            <a:lvl9pPr lvl="8" algn="l">
              <a:spcBef>
                <a:spcPts val="0"/>
              </a:spcBef>
              <a:spcAft>
                <a:spcPts val="0"/>
              </a:spcAft>
              <a:buSzPts val="1500"/>
              <a:buNone/>
              <a:defRPr/>
            </a:lvl9pPr>
          </a:lstStyle>
          <a:p>
            <a:endParaRPr/>
          </a:p>
        </p:txBody>
      </p:sp>
      <p:sp>
        <p:nvSpPr>
          <p:cNvPr id="131" name="Google Shape;131;p24"/>
          <p:cNvSpPr txBox="1">
            <a:spLocks noGrp="1"/>
          </p:cNvSpPr>
          <p:nvPr>
            <p:ph type="sldNum" idx="12"/>
          </p:nvPr>
        </p:nvSpPr>
        <p:spPr>
          <a:xfrm>
            <a:off x="7766431" y="295736"/>
            <a:ext cx="628800" cy="767400"/>
          </a:xfrm>
          <a:prstGeom prst="rect">
            <a:avLst/>
          </a:prstGeom>
          <a:noFill/>
          <a:ln>
            <a:noFill/>
          </a:ln>
        </p:spPr>
        <p:txBody>
          <a:bodyPr spcFirstLastPara="1" wrap="square" lIns="96100" tIns="48050" rIns="96100" bIns="4805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Quote with Caption">
  <p:cSld name="Quote with Caption">
    <p:spTree>
      <p:nvGrpSpPr>
        <p:cNvPr id="1" name="Shape 132"/>
        <p:cNvGrpSpPr/>
        <p:nvPr/>
      </p:nvGrpSpPr>
      <p:grpSpPr>
        <a:xfrm>
          <a:off x="0" y="0"/>
          <a:ext cx="0" cy="0"/>
          <a:chOff x="0" y="0"/>
          <a:chExt cx="0" cy="0"/>
        </a:xfrm>
      </p:grpSpPr>
      <p:sp>
        <p:nvSpPr>
          <p:cNvPr id="133" name="Google Shape;133;p25"/>
          <p:cNvSpPr txBox="1">
            <a:spLocks noGrp="1"/>
          </p:cNvSpPr>
          <p:nvPr>
            <p:ph type="title"/>
          </p:nvPr>
        </p:nvSpPr>
        <p:spPr>
          <a:xfrm>
            <a:off x="1181409" y="1447800"/>
            <a:ext cx="6000900" cy="2323500"/>
          </a:xfrm>
          <a:prstGeom prst="rect">
            <a:avLst/>
          </a:prstGeom>
          <a:noFill/>
          <a:ln>
            <a:noFill/>
          </a:ln>
        </p:spPr>
        <p:txBody>
          <a:bodyPr spcFirstLastPara="1" wrap="square" lIns="96100" tIns="48050" rIns="96100" bIns="48050" anchor="t" anchorCtr="0">
            <a:noAutofit/>
          </a:bodyPr>
          <a:lstStyle>
            <a:lvl1pPr lvl="0" algn="l">
              <a:spcBef>
                <a:spcPts val="0"/>
              </a:spcBef>
              <a:spcAft>
                <a:spcPts val="0"/>
              </a:spcAft>
              <a:buClr>
                <a:schemeClr val="lt2"/>
              </a:buClr>
              <a:buSzPts val="5000"/>
              <a:buFont typeface="Century Gothic"/>
              <a:buNone/>
              <a:defRPr sz="5000"/>
            </a:lvl1pPr>
            <a:lvl2pPr lvl="1" algn="l">
              <a:spcBef>
                <a:spcPts val="0"/>
              </a:spcBef>
              <a:spcAft>
                <a:spcPts val="0"/>
              </a:spcAft>
              <a:buSzPts val="1500"/>
              <a:buNone/>
              <a:defRPr/>
            </a:lvl2pPr>
            <a:lvl3pPr lvl="2" algn="l">
              <a:spcBef>
                <a:spcPts val="0"/>
              </a:spcBef>
              <a:spcAft>
                <a:spcPts val="0"/>
              </a:spcAft>
              <a:buSzPts val="1500"/>
              <a:buNone/>
              <a:defRPr/>
            </a:lvl3pPr>
            <a:lvl4pPr lvl="3" algn="l">
              <a:spcBef>
                <a:spcPts val="0"/>
              </a:spcBef>
              <a:spcAft>
                <a:spcPts val="0"/>
              </a:spcAft>
              <a:buSzPts val="1500"/>
              <a:buNone/>
              <a:defRPr/>
            </a:lvl4pPr>
            <a:lvl5pPr lvl="4" algn="l">
              <a:spcBef>
                <a:spcPts val="0"/>
              </a:spcBef>
              <a:spcAft>
                <a:spcPts val="0"/>
              </a:spcAft>
              <a:buSzPts val="1500"/>
              <a:buNone/>
              <a:defRPr/>
            </a:lvl5pPr>
            <a:lvl6pPr lvl="5" algn="l">
              <a:spcBef>
                <a:spcPts val="0"/>
              </a:spcBef>
              <a:spcAft>
                <a:spcPts val="0"/>
              </a:spcAft>
              <a:buSzPts val="1500"/>
              <a:buNone/>
              <a:defRPr/>
            </a:lvl6pPr>
            <a:lvl7pPr lvl="6" algn="l">
              <a:spcBef>
                <a:spcPts val="0"/>
              </a:spcBef>
              <a:spcAft>
                <a:spcPts val="0"/>
              </a:spcAft>
              <a:buSzPts val="1500"/>
              <a:buNone/>
              <a:defRPr/>
            </a:lvl7pPr>
            <a:lvl8pPr lvl="7" algn="l">
              <a:spcBef>
                <a:spcPts val="0"/>
              </a:spcBef>
              <a:spcAft>
                <a:spcPts val="0"/>
              </a:spcAft>
              <a:buSzPts val="1500"/>
              <a:buNone/>
              <a:defRPr/>
            </a:lvl8pPr>
            <a:lvl9pPr lvl="8" algn="l">
              <a:spcBef>
                <a:spcPts val="0"/>
              </a:spcBef>
              <a:spcAft>
                <a:spcPts val="0"/>
              </a:spcAft>
              <a:buSzPts val="1500"/>
              <a:buNone/>
              <a:defRPr/>
            </a:lvl9pPr>
          </a:lstStyle>
          <a:p>
            <a:endParaRPr/>
          </a:p>
        </p:txBody>
      </p:sp>
      <p:sp>
        <p:nvSpPr>
          <p:cNvPr id="134" name="Google Shape;134;p25"/>
          <p:cNvSpPr txBox="1">
            <a:spLocks noGrp="1"/>
          </p:cNvSpPr>
          <p:nvPr>
            <p:ph type="body" idx="1"/>
          </p:nvPr>
        </p:nvSpPr>
        <p:spPr>
          <a:xfrm>
            <a:off x="1448177" y="3771174"/>
            <a:ext cx="5461200" cy="342000"/>
          </a:xfrm>
          <a:prstGeom prst="rect">
            <a:avLst/>
          </a:prstGeom>
          <a:noFill/>
          <a:ln>
            <a:noFill/>
          </a:ln>
        </p:spPr>
        <p:txBody>
          <a:bodyPr spcFirstLastPara="1" wrap="square" lIns="96100" tIns="48050" rIns="96100" bIns="48050" anchor="t" anchorCtr="0">
            <a:normAutofit/>
          </a:bodyPr>
          <a:lstStyle>
            <a:lvl1pPr marL="457200" lvl="0" indent="-228600" algn="l">
              <a:spcBef>
                <a:spcPts val="1000"/>
              </a:spcBef>
              <a:spcAft>
                <a:spcPts val="0"/>
              </a:spcAft>
              <a:buSzPts val="1200"/>
              <a:buNone/>
              <a:defRPr sz="1500" b="0" i="0" cap="small">
                <a:solidFill>
                  <a:srgbClr val="86D1D8"/>
                </a:solidFill>
                <a:latin typeface="Century Gothic"/>
                <a:ea typeface="Century Gothic"/>
                <a:cs typeface="Century Gothic"/>
                <a:sym typeface="Century Gothic"/>
              </a:defRPr>
            </a:lvl1pPr>
            <a:lvl2pPr marL="914400" lvl="1" indent="-228600" algn="l">
              <a:spcBef>
                <a:spcPts val="1000"/>
              </a:spcBef>
              <a:spcAft>
                <a:spcPts val="0"/>
              </a:spcAft>
              <a:buSzPts val="1000"/>
              <a:buNone/>
              <a:defRPr sz="13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00"/>
              <a:buNone/>
              <a:defRPr sz="1000"/>
            </a:lvl4pPr>
            <a:lvl5pPr marL="2286000" lvl="4" indent="-228600" algn="l">
              <a:spcBef>
                <a:spcPts val="1000"/>
              </a:spcBef>
              <a:spcAft>
                <a:spcPts val="0"/>
              </a:spcAft>
              <a:buSzPts val="700"/>
              <a:buNone/>
              <a:defRPr sz="1000"/>
            </a:lvl5pPr>
            <a:lvl6pPr marL="2743200" lvl="5" indent="-228600" algn="l">
              <a:spcBef>
                <a:spcPts val="1000"/>
              </a:spcBef>
              <a:spcAft>
                <a:spcPts val="0"/>
              </a:spcAft>
              <a:buSzPts val="700"/>
              <a:buNone/>
              <a:defRPr sz="1000"/>
            </a:lvl6pPr>
            <a:lvl7pPr marL="3200400" lvl="6" indent="-228600" algn="l">
              <a:spcBef>
                <a:spcPts val="1000"/>
              </a:spcBef>
              <a:spcAft>
                <a:spcPts val="0"/>
              </a:spcAft>
              <a:buSzPts val="700"/>
              <a:buNone/>
              <a:defRPr sz="1000"/>
            </a:lvl7pPr>
            <a:lvl8pPr marL="3657600" lvl="7" indent="-228600" algn="l">
              <a:spcBef>
                <a:spcPts val="1000"/>
              </a:spcBef>
              <a:spcAft>
                <a:spcPts val="0"/>
              </a:spcAft>
              <a:buSzPts val="700"/>
              <a:buNone/>
              <a:defRPr sz="1000"/>
            </a:lvl8pPr>
            <a:lvl9pPr marL="4114800" lvl="8" indent="-228600" algn="l">
              <a:spcBef>
                <a:spcPts val="1000"/>
              </a:spcBef>
              <a:spcAft>
                <a:spcPts val="0"/>
              </a:spcAft>
              <a:buSzPts val="700"/>
              <a:buNone/>
              <a:defRPr sz="1000"/>
            </a:lvl9pPr>
          </a:lstStyle>
          <a:p>
            <a:endParaRPr/>
          </a:p>
        </p:txBody>
      </p:sp>
      <p:sp>
        <p:nvSpPr>
          <p:cNvPr id="135" name="Google Shape;135;p25"/>
          <p:cNvSpPr txBox="1">
            <a:spLocks noGrp="1"/>
          </p:cNvSpPr>
          <p:nvPr>
            <p:ph type="body" idx="2"/>
          </p:nvPr>
        </p:nvSpPr>
        <p:spPr>
          <a:xfrm>
            <a:off x="866442" y="4350657"/>
            <a:ext cx="6621000" cy="1676400"/>
          </a:xfrm>
          <a:prstGeom prst="rect">
            <a:avLst/>
          </a:prstGeom>
          <a:noFill/>
          <a:ln>
            <a:noFill/>
          </a:ln>
        </p:spPr>
        <p:txBody>
          <a:bodyPr spcFirstLastPara="1" wrap="square" lIns="96100" tIns="48050" rIns="96100" bIns="48050" anchor="ctr" anchorCtr="0">
            <a:normAutofit/>
          </a:bodyPr>
          <a:lstStyle>
            <a:lvl1pPr marL="457200" lvl="0" indent="-228600" algn="l">
              <a:spcBef>
                <a:spcPts val="1000"/>
              </a:spcBef>
              <a:spcAft>
                <a:spcPts val="0"/>
              </a:spcAft>
              <a:buSzPts val="1500"/>
              <a:buNone/>
              <a:defRPr sz="1900"/>
            </a:lvl1pPr>
            <a:lvl2pPr marL="914400" lvl="1" indent="-228600" algn="l">
              <a:spcBef>
                <a:spcPts val="1000"/>
              </a:spcBef>
              <a:spcAft>
                <a:spcPts val="0"/>
              </a:spcAft>
              <a:buSzPts val="1000"/>
              <a:buNone/>
              <a:defRPr sz="13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00"/>
              <a:buNone/>
              <a:defRPr sz="1000"/>
            </a:lvl4pPr>
            <a:lvl5pPr marL="2286000" lvl="4" indent="-228600" algn="l">
              <a:spcBef>
                <a:spcPts val="1000"/>
              </a:spcBef>
              <a:spcAft>
                <a:spcPts val="0"/>
              </a:spcAft>
              <a:buSzPts val="700"/>
              <a:buNone/>
              <a:defRPr sz="1000"/>
            </a:lvl5pPr>
            <a:lvl6pPr marL="2743200" lvl="5" indent="-228600" algn="l">
              <a:spcBef>
                <a:spcPts val="1000"/>
              </a:spcBef>
              <a:spcAft>
                <a:spcPts val="0"/>
              </a:spcAft>
              <a:buSzPts val="700"/>
              <a:buNone/>
              <a:defRPr sz="1000"/>
            </a:lvl6pPr>
            <a:lvl7pPr marL="3200400" lvl="6" indent="-228600" algn="l">
              <a:spcBef>
                <a:spcPts val="1000"/>
              </a:spcBef>
              <a:spcAft>
                <a:spcPts val="0"/>
              </a:spcAft>
              <a:buSzPts val="700"/>
              <a:buNone/>
              <a:defRPr sz="1000"/>
            </a:lvl7pPr>
            <a:lvl8pPr marL="3657600" lvl="7" indent="-228600" algn="l">
              <a:spcBef>
                <a:spcPts val="1000"/>
              </a:spcBef>
              <a:spcAft>
                <a:spcPts val="0"/>
              </a:spcAft>
              <a:buSzPts val="700"/>
              <a:buNone/>
              <a:defRPr sz="1000"/>
            </a:lvl8pPr>
            <a:lvl9pPr marL="4114800" lvl="8" indent="-228600" algn="l">
              <a:spcBef>
                <a:spcPts val="1000"/>
              </a:spcBef>
              <a:spcAft>
                <a:spcPts val="0"/>
              </a:spcAft>
              <a:buSzPts val="700"/>
              <a:buNone/>
              <a:defRPr sz="1000"/>
            </a:lvl9pPr>
          </a:lstStyle>
          <a:p>
            <a:endParaRPr/>
          </a:p>
        </p:txBody>
      </p:sp>
      <p:sp>
        <p:nvSpPr>
          <p:cNvPr id="136" name="Google Shape;136;p25"/>
          <p:cNvSpPr txBox="1">
            <a:spLocks noGrp="1"/>
          </p:cNvSpPr>
          <p:nvPr>
            <p:ph type="dt" idx="10"/>
          </p:nvPr>
        </p:nvSpPr>
        <p:spPr>
          <a:xfrm rot="5400000">
            <a:off x="7495018" y="1828801"/>
            <a:ext cx="990600" cy="228600"/>
          </a:xfrm>
          <a:prstGeom prst="rect">
            <a:avLst/>
          </a:prstGeom>
          <a:noFill/>
          <a:ln>
            <a:noFill/>
          </a:ln>
        </p:spPr>
        <p:txBody>
          <a:bodyPr spcFirstLastPara="1" wrap="square" lIns="96100" tIns="48050" rIns="96100" bIns="48050" anchor="t" anchorCtr="0">
            <a:noAutofit/>
          </a:bodyPr>
          <a:lstStyle>
            <a:lvl1pPr lvl="0" algn="l">
              <a:spcBef>
                <a:spcPts val="0"/>
              </a:spcBef>
              <a:spcAft>
                <a:spcPts val="0"/>
              </a:spcAft>
              <a:buSzPts val="1500"/>
              <a:buNone/>
              <a:defRPr/>
            </a:lvl1pPr>
            <a:lvl2pPr lvl="1" algn="l">
              <a:spcBef>
                <a:spcPts val="0"/>
              </a:spcBef>
              <a:spcAft>
                <a:spcPts val="0"/>
              </a:spcAft>
              <a:buSzPts val="1500"/>
              <a:buNone/>
              <a:defRPr/>
            </a:lvl2pPr>
            <a:lvl3pPr lvl="2" algn="l">
              <a:spcBef>
                <a:spcPts val="0"/>
              </a:spcBef>
              <a:spcAft>
                <a:spcPts val="0"/>
              </a:spcAft>
              <a:buSzPts val="1500"/>
              <a:buNone/>
              <a:defRPr/>
            </a:lvl3pPr>
            <a:lvl4pPr lvl="3" algn="l">
              <a:spcBef>
                <a:spcPts val="0"/>
              </a:spcBef>
              <a:spcAft>
                <a:spcPts val="0"/>
              </a:spcAft>
              <a:buSzPts val="1500"/>
              <a:buNone/>
              <a:defRPr/>
            </a:lvl4pPr>
            <a:lvl5pPr lvl="4" algn="l">
              <a:spcBef>
                <a:spcPts val="0"/>
              </a:spcBef>
              <a:spcAft>
                <a:spcPts val="0"/>
              </a:spcAft>
              <a:buSzPts val="1500"/>
              <a:buNone/>
              <a:defRPr/>
            </a:lvl5pPr>
            <a:lvl6pPr lvl="5" algn="l">
              <a:spcBef>
                <a:spcPts val="0"/>
              </a:spcBef>
              <a:spcAft>
                <a:spcPts val="0"/>
              </a:spcAft>
              <a:buSzPts val="1500"/>
              <a:buNone/>
              <a:defRPr/>
            </a:lvl6pPr>
            <a:lvl7pPr lvl="6" algn="l">
              <a:spcBef>
                <a:spcPts val="0"/>
              </a:spcBef>
              <a:spcAft>
                <a:spcPts val="0"/>
              </a:spcAft>
              <a:buSzPts val="1500"/>
              <a:buNone/>
              <a:defRPr/>
            </a:lvl7pPr>
            <a:lvl8pPr lvl="7" algn="l">
              <a:spcBef>
                <a:spcPts val="0"/>
              </a:spcBef>
              <a:spcAft>
                <a:spcPts val="0"/>
              </a:spcAft>
              <a:buSzPts val="1500"/>
              <a:buNone/>
              <a:defRPr/>
            </a:lvl8pPr>
            <a:lvl9pPr lvl="8" algn="l">
              <a:spcBef>
                <a:spcPts val="0"/>
              </a:spcBef>
              <a:spcAft>
                <a:spcPts val="0"/>
              </a:spcAft>
              <a:buSzPts val="1500"/>
              <a:buNone/>
              <a:defRPr/>
            </a:lvl9pPr>
          </a:lstStyle>
          <a:p>
            <a:endParaRPr/>
          </a:p>
        </p:txBody>
      </p:sp>
      <p:sp>
        <p:nvSpPr>
          <p:cNvPr id="137" name="Google Shape;137;p25"/>
          <p:cNvSpPr txBox="1">
            <a:spLocks noGrp="1"/>
          </p:cNvSpPr>
          <p:nvPr>
            <p:ph type="ftr" idx="11"/>
          </p:nvPr>
        </p:nvSpPr>
        <p:spPr>
          <a:xfrm rot="5400000">
            <a:off x="6233513" y="3263254"/>
            <a:ext cx="3859500" cy="228600"/>
          </a:xfrm>
          <a:prstGeom prst="rect">
            <a:avLst/>
          </a:prstGeom>
          <a:noFill/>
          <a:ln>
            <a:noFill/>
          </a:ln>
        </p:spPr>
        <p:txBody>
          <a:bodyPr spcFirstLastPara="1" wrap="square" lIns="96100" tIns="48050" rIns="96100" bIns="48050" anchor="b" anchorCtr="0">
            <a:noAutofit/>
          </a:bodyPr>
          <a:lstStyle>
            <a:lvl1pPr lvl="0" algn="l">
              <a:spcBef>
                <a:spcPts val="0"/>
              </a:spcBef>
              <a:spcAft>
                <a:spcPts val="0"/>
              </a:spcAft>
              <a:buSzPts val="1500"/>
              <a:buNone/>
              <a:defRPr/>
            </a:lvl1pPr>
            <a:lvl2pPr lvl="1" algn="l">
              <a:spcBef>
                <a:spcPts val="0"/>
              </a:spcBef>
              <a:spcAft>
                <a:spcPts val="0"/>
              </a:spcAft>
              <a:buSzPts val="1500"/>
              <a:buNone/>
              <a:defRPr/>
            </a:lvl2pPr>
            <a:lvl3pPr lvl="2" algn="l">
              <a:spcBef>
                <a:spcPts val="0"/>
              </a:spcBef>
              <a:spcAft>
                <a:spcPts val="0"/>
              </a:spcAft>
              <a:buSzPts val="1500"/>
              <a:buNone/>
              <a:defRPr/>
            </a:lvl3pPr>
            <a:lvl4pPr lvl="3" algn="l">
              <a:spcBef>
                <a:spcPts val="0"/>
              </a:spcBef>
              <a:spcAft>
                <a:spcPts val="0"/>
              </a:spcAft>
              <a:buSzPts val="1500"/>
              <a:buNone/>
              <a:defRPr/>
            </a:lvl4pPr>
            <a:lvl5pPr lvl="4" algn="l">
              <a:spcBef>
                <a:spcPts val="0"/>
              </a:spcBef>
              <a:spcAft>
                <a:spcPts val="0"/>
              </a:spcAft>
              <a:buSzPts val="1500"/>
              <a:buNone/>
              <a:defRPr/>
            </a:lvl5pPr>
            <a:lvl6pPr lvl="5" algn="l">
              <a:spcBef>
                <a:spcPts val="0"/>
              </a:spcBef>
              <a:spcAft>
                <a:spcPts val="0"/>
              </a:spcAft>
              <a:buSzPts val="1500"/>
              <a:buNone/>
              <a:defRPr/>
            </a:lvl6pPr>
            <a:lvl7pPr lvl="6" algn="l">
              <a:spcBef>
                <a:spcPts val="0"/>
              </a:spcBef>
              <a:spcAft>
                <a:spcPts val="0"/>
              </a:spcAft>
              <a:buSzPts val="1500"/>
              <a:buNone/>
              <a:defRPr/>
            </a:lvl7pPr>
            <a:lvl8pPr lvl="7" algn="l">
              <a:spcBef>
                <a:spcPts val="0"/>
              </a:spcBef>
              <a:spcAft>
                <a:spcPts val="0"/>
              </a:spcAft>
              <a:buSzPts val="1500"/>
              <a:buNone/>
              <a:defRPr/>
            </a:lvl8pPr>
            <a:lvl9pPr lvl="8" algn="l">
              <a:spcBef>
                <a:spcPts val="0"/>
              </a:spcBef>
              <a:spcAft>
                <a:spcPts val="0"/>
              </a:spcAft>
              <a:buSzPts val="1500"/>
              <a:buNone/>
              <a:defRPr/>
            </a:lvl9pPr>
          </a:lstStyle>
          <a:p>
            <a:endParaRPr/>
          </a:p>
        </p:txBody>
      </p:sp>
      <p:sp>
        <p:nvSpPr>
          <p:cNvPr id="138" name="Google Shape;138;p25"/>
          <p:cNvSpPr txBox="1">
            <a:spLocks noGrp="1"/>
          </p:cNvSpPr>
          <p:nvPr>
            <p:ph type="sldNum" idx="12"/>
          </p:nvPr>
        </p:nvSpPr>
        <p:spPr>
          <a:xfrm>
            <a:off x="7766431" y="295736"/>
            <a:ext cx="628800" cy="767400"/>
          </a:xfrm>
          <a:prstGeom prst="rect">
            <a:avLst/>
          </a:prstGeom>
          <a:noFill/>
          <a:ln>
            <a:noFill/>
          </a:ln>
        </p:spPr>
        <p:txBody>
          <a:bodyPr spcFirstLastPara="1" wrap="square" lIns="96100" tIns="48050" rIns="96100" bIns="4805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
              <a:t>‹#›</a:t>
            </a:fld>
            <a:endParaRPr/>
          </a:p>
        </p:txBody>
      </p:sp>
      <p:sp>
        <p:nvSpPr>
          <p:cNvPr id="139" name="Google Shape;139;p25"/>
          <p:cNvSpPr txBox="1"/>
          <p:nvPr/>
        </p:nvSpPr>
        <p:spPr>
          <a:xfrm>
            <a:off x="673897" y="971253"/>
            <a:ext cx="601500" cy="2067300"/>
          </a:xfrm>
          <a:prstGeom prst="rect">
            <a:avLst/>
          </a:prstGeom>
          <a:noFill/>
          <a:ln>
            <a:noFill/>
          </a:ln>
        </p:spPr>
        <p:txBody>
          <a:bodyPr spcFirstLastPara="1" wrap="square" lIns="96100" tIns="48050" rIns="96100" bIns="48050" anchor="t" anchorCtr="0">
            <a:spAutoFit/>
          </a:bodyPr>
          <a:lstStyle/>
          <a:p>
            <a:pPr marL="0" marR="0" lvl="0" indent="0" algn="r" rtl="0">
              <a:spcBef>
                <a:spcPts val="0"/>
              </a:spcBef>
              <a:spcAft>
                <a:spcPts val="0"/>
              </a:spcAft>
              <a:buNone/>
            </a:pPr>
            <a:r>
              <a:rPr lang="en" sz="12800" b="0" i="0">
                <a:solidFill>
                  <a:srgbClr val="86D1D8"/>
                </a:solidFill>
                <a:latin typeface="Arial"/>
                <a:ea typeface="Arial"/>
                <a:cs typeface="Arial"/>
                <a:sym typeface="Arial"/>
              </a:rPr>
              <a:t>“</a:t>
            </a:r>
            <a:endParaRPr sz="1500"/>
          </a:p>
        </p:txBody>
      </p:sp>
      <p:sp>
        <p:nvSpPr>
          <p:cNvPr id="140" name="Google Shape;140;p25"/>
          <p:cNvSpPr txBox="1"/>
          <p:nvPr/>
        </p:nvSpPr>
        <p:spPr>
          <a:xfrm>
            <a:off x="6999690" y="2613787"/>
            <a:ext cx="601500" cy="2067300"/>
          </a:xfrm>
          <a:prstGeom prst="rect">
            <a:avLst/>
          </a:prstGeom>
          <a:noFill/>
          <a:ln>
            <a:noFill/>
          </a:ln>
        </p:spPr>
        <p:txBody>
          <a:bodyPr spcFirstLastPara="1" wrap="square" lIns="96100" tIns="48050" rIns="96100" bIns="48050" anchor="t" anchorCtr="0">
            <a:spAutoFit/>
          </a:bodyPr>
          <a:lstStyle/>
          <a:p>
            <a:pPr marL="0" marR="0" lvl="0" indent="0" algn="r" rtl="0">
              <a:spcBef>
                <a:spcPts val="0"/>
              </a:spcBef>
              <a:spcAft>
                <a:spcPts val="0"/>
              </a:spcAft>
              <a:buNone/>
            </a:pPr>
            <a:r>
              <a:rPr lang="en" sz="12800" b="0" i="0">
                <a:solidFill>
                  <a:srgbClr val="86D1D8"/>
                </a:solidFill>
                <a:latin typeface="Arial"/>
                <a:ea typeface="Arial"/>
                <a:cs typeface="Arial"/>
                <a:sym typeface="Arial"/>
              </a:rPr>
              <a:t>”</a:t>
            </a:r>
            <a:endParaRPr sz="1500"/>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Name Card">
  <p:cSld name="Name Card">
    <p:spTree>
      <p:nvGrpSpPr>
        <p:cNvPr id="1" name="Shape 141"/>
        <p:cNvGrpSpPr/>
        <p:nvPr/>
      </p:nvGrpSpPr>
      <p:grpSpPr>
        <a:xfrm>
          <a:off x="0" y="0"/>
          <a:ext cx="0" cy="0"/>
          <a:chOff x="0" y="0"/>
          <a:chExt cx="0" cy="0"/>
        </a:xfrm>
      </p:grpSpPr>
      <p:sp>
        <p:nvSpPr>
          <p:cNvPr id="142" name="Google Shape;142;p26"/>
          <p:cNvSpPr txBox="1">
            <a:spLocks noGrp="1"/>
          </p:cNvSpPr>
          <p:nvPr>
            <p:ph type="title"/>
          </p:nvPr>
        </p:nvSpPr>
        <p:spPr>
          <a:xfrm>
            <a:off x="866441" y="3124201"/>
            <a:ext cx="6621000" cy="1653000"/>
          </a:xfrm>
          <a:prstGeom prst="rect">
            <a:avLst/>
          </a:prstGeom>
          <a:noFill/>
          <a:ln>
            <a:noFill/>
          </a:ln>
        </p:spPr>
        <p:txBody>
          <a:bodyPr spcFirstLastPara="1" wrap="square" lIns="96100" tIns="48050" rIns="96100" bIns="48050" anchor="b" anchorCtr="0">
            <a:noAutofit/>
          </a:bodyPr>
          <a:lstStyle>
            <a:lvl1pPr lvl="0" algn="l">
              <a:spcBef>
                <a:spcPts val="0"/>
              </a:spcBef>
              <a:spcAft>
                <a:spcPts val="0"/>
              </a:spcAft>
              <a:buClr>
                <a:schemeClr val="lt2"/>
              </a:buClr>
              <a:buSzPts val="4200"/>
              <a:buFont typeface="Century Gothic"/>
              <a:buNone/>
              <a:defRPr sz="4200" b="0" cap="none"/>
            </a:lvl1pPr>
            <a:lvl2pPr lvl="1" algn="l">
              <a:spcBef>
                <a:spcPts val="0"/>
              </a:spcBef>
              <a:spcAft>
                <a:spcPts val="0"/>
              </a:spcAft>
              <a:buSzPts val="1500"/>
              <a:buNone/>
              <a:defRPr/>
            </a:lvl2pPr>
            <a:lvl3pPr lvl="2" algn="l">
              <a:spcBef>
                <a:spcPts val="0"/>
              </a:spcBef>
              <a:spcAft>
                <a:spcPts val="0"/>
              </a:spcAft>
              <a:buSzPts val="1500"/>
              <a:buNone/>
              <a:defRPr/>
            </a:lvl3pPr>
            <a:lvl4pPr lvl="3" algn="l">
              <a:spcBef>
                <a:spcPts val="0"/>
              </a:spcBef>
              <a:spcAft>
                <a:spcPts val="0"/>
              </a:spcAft>
              <a:buSzPts val="1500"/>
              <a:buNone/>
              <a:defRPr/>
            </a:lvl4pPr>
            <a:lvl5pPr lvl="4" algn="l">
              <a:spcBef>
                <a:spcPts val="0"/>
              </a:spcBef>
              <a:spcAft>
                <a:spcPts val="0"/>
              </a:spcAft>
              <a:buSzPts val="1500"/>
              <a:buNone/>
              <a:defRPr/>
            </a:lvl5pPr>
            <a:lvl6pPr lvl="5" algn="l">
              <a:spcBef>
                <a:spcPts val="0"/>
              </a:spcBef>
              <a:spcAft>
                <a:spcPts val="0"/>
              </a:spcAft>
              <a:buSzPts val="1500"/>
              <a:buNone/>
              <a:defRPr/>
            </a:lvl6pPr>
            <a:lvl7pPr lvl="6" algn="l">
              <a:spcBef>
                <a:spcPts val="0"/>
              </a:spcBef>
              <a:spcAft>
                <a:spcPts val="0"/>
              </a:spcAft>
              <a:buSzPts val="1500"/>
              <a:buNone/>
              <a:defRPr/>
            </a:lvl7pPr>
            <a:lvl8pPr lvl="7" algn="l">
              <a:spcBef>
                <a:spcPts val="0"/>
              </a:spcBef>
              <a:spcAft>
                <a:spcPts val="0"/>
              </a:spcAft>
              <a:buSzPts val="1500"/>
              <a:buNone/>
              <a:defRPr/>
            </a:lvl8pPr>
            <a:lvl9pPr lvl="8" algn="l">
              <a:spcBef>
                <a:spcPts val="0"/>
              </a:spcBef>
              <a:spcAft>
                <a:spcPts val="0"/>
              </a:spcAft>
              <a:buSzPts val="1500"/>
              <a:buNone/>
              <a:defRPr/>
            </a:lvl9pPr>
          </a:lstStyle>
          <a:p>
            <a:endParaRPr/>
          </a:p>
        </p:txBody>
      </p:sp>
      <p:sp>
        <p:nvSpPr>
          <p:cNvPr id="143" name="Google Shape;143;p26"/>
          <p:cNvSpPr txBox="1">
            <a:spLocks noGrp="1"/>
          </p:cNvSpPr>
          <p:nvPr>
            <p:ph type="body" idx="1"/>
          </p:nvPr>
        </p:nvSpPr>
        <p:spPr>
          <a:xfrm>
            <a:off x="866442" y="4777381"/>
            <a:ext cx="6621000" cy="860400"/>
          </a:xfrm>
          <a:prstGeom prst="rect">
            <a:avLst/>
          </a:prstGeom>
          <a:noFill/>
          <a:ln>
            <a:noFill/>
          </a:ln>
        </p:spPr>
        <p:txBody>
          <a:bodyPr spcFirstLastPara="1" wrap="square" lIns="96100" tIns="48050" rIns="96100" bIns="48050" anchor="t" anchorCtr="0">
            <a:normAutofit/>
          </a:bodyPr>
          <a:lstStyle>
            <a:lvl1pPr marL="457200" lvl="0" indent="-228600" algn="l">
              <a:spcBef>
                <a:spcPts val="1000"/>
              </a:spcBef>
              <a:spcAft>
                <a:spcPts val="0"/>
              </a:spcAft>
              <a:buSzPts val="1700"/>
              <a:buNone/>
              <a:defRPr sz="2100" cap="none">
                <a:solidFill>
                  <a:srgbClr val="86D1D8"/>
                </a:solidFill>
              </a:defRPr>
            </a:lvl1pPr>
            <a:lvl2pPr marL="914400" lvl="1" indent="-228600" algn="l">
              <a:spcBef>
                <a:spcPts val="1000"/>
              </a:spcBef>
              <a:spcAft>
                <a:spcPts val="0"/>
              </a:spcAft>
              <a:buSzPts val="1500"/>
              <a:buNone/>
              <a:defRPr sz="1900">
                <a:solidFill>
                  <a:schemeClr val="lt1"/>
                </a:solidFill>
              </a:defRPr>
            </a:lvl2pPr>
            <a:lvl3pPr marL="1371600" lvl="2" indent="-228600" algn="l">
              <a:spcBef>
                <a:spcPts val="1000"/>
              </a:spcBef>
              <a:spcAft>
                <a:spcPts val="0"/>
              </a:spcAft>
              <a:buSzPts val="1300"/>
              <a:buNone/>
              <a:defRPr sz="1700">
                <a:solidFill>
                  <a:schemeClr val="lt1"/>
                </a:solidFill>
              </a:defRPr>
            </a:lvl3pPr>
            <a:lvl4pPr marL="1828800" lvl="3" indent="-228600" algn="l">
              <a:spcBef>
                <a:spcPts val="1000"/>
              </a:spcBef>
              <a:spcAft>
                <a:spcPts val="0"/>
              </a:spcAft>
              <a:buSzPts val="1200"/>
              <a:buNone/>
              <a:defRPr sz="1500">
                <a:solidFill>
                  <a:schemeClr val="lt1"/>
                </a:solidFill>
              </a:defRPr>
            </a:lvl4pPr>
            <a:lvl5pPr marL="2286000" lvl="4" indent="-228600" algn="l">
              <a:spcBef>
                <a:spcPts val="1000"/>
              </a:spcBef>
              <a:spcAft>
                <a:spcPts val="0"/>
              </a:spcAft>
              <a:buSzPts val="1200"/>
              <a:buNone/>
              <a:defRPr sz="1500">
                <a:solidFill>
                  <a:schemeClr val="lt1"/>
                </a:solidFill>
              </a:defRPr>
            </a:lvl5pPr>
            <a:lvl6pPr marL="2743200" lvl="5" indent="-228600" algn="l">
              <a:spcBef>
                <a:spcPts val="1000"/>
              </a:spcBef>
              <a:spcAft>
                <a:spcPts val="0"/>
              </a:spcAft>
              <a:buSzPts val="1200"/>
              <a:buNone/>
              <a:defRPr sz="1500">
                <a:solidFill>
                  <a:schemeClr val="lt1"/>
                </a:solidFill>
              </a:defRPr>
            </a:lvl6pPr>
            <a:lvl7pPr marL="3200400" lvl="6" indent="-228600" algn="l">
              <a:spcBef>
                <a:spcPts val="1000"/>
              </a:spcBef>
              <a:spcAft>
                <a:spcPts val="0"/>
              </a:spcAft>
              <a:buSzPts val="1200"/>
              <a:buNone/>
              <a:defRPr sz="1500">
                <a:solidFill>
                  <a:schemeClr val="lt1"/>
                </a:solidFill>
              </a:defRPr>
            </a:lvl7pPr>
            <a:lvl8pPr marL="3657600" lvl="7" indent="-228600" algn="l">
              <a:spcBef>
                <a:spcPts val="1000"/>
              </a:spcBef>
              <a:spcAft>
                <a:spcPts val="0"/>
              </a:spcAft>
              <a:buSzPts val="1200"/>
              <a:buNone/>
              <a:defRPr sz="1500">
                <a:solidFill>
                  <a:schemeClr val="lt1"/>
                </a:solidFill>
              </a:defRPr>
            </a:lvl8pPr>
            <a:lvl9pPr marL="4114800" lvl="8" indent="-228600" algn="l">
              <a:spcBef>
                <a:spcPts val="1000"/>
              </a:spcBef>
              <a:spcAft>
                <a:spcPts val="0"/>
              </a:spcAft>
              <a:buSzPts val="1200"/>
              <a:buNone/>
              <a:defRPr sz="1500">
                <a:solidFill>
                  <a:schemeClr val="lt1"/>
                </a:solidFill>
              </a:defRPr>
            </a:lvl9pPr>
          </a:lstStyle>
          <a:p>
            <a:endParaRPr/>
          </a:p>
        </p:txBody>
      </p:sp>
      <p:sp>
        <p:nvSpPr>
          <p:cNvPr id="144" name="Google Shape;144;p26"/>
          <p:cNvSpPr txBox="1">
            <a:spLocks noGrp="1"/>
          </p:cNvSpPr>
          <p:nvPr>
            <p:ph type="dt" idx="10"/>
          </p:nvPr>
        </p:nvSpPr>
        <p:spPr>
          <a:xfrm rot="5400000">
            <a:off x="7495018" y="1828801"/>
            <a:ext cx="990600" cy="228600"/>
          </a:xfrm>
          <a:prstGeom prst="rect">
            <a:avLst/>
          </a:prstGeom>
          <a:noFill/>
          <a:ln>
            <a:noFill/>
          </a:ln>
        </p:spPr>
        <p:txBody>
          <a:bodyPr spcFirstLastPara="1" wrap="square" lIns="96100" tIns="48050" rIns="96100" bIns="48050" anchor="t" anchorCtr="0">
            <a:noAutofit/>
          </a:bodyPr>
          <a:lstStyle>
            <a:lvl1pPr lvl="0" algn="l">
              <a:spcBef>
                <a:spcPts val="0"/>
              </a:spcBef>
              <a:spcAft>
                <a:spcPts val="0"/>
              </a:spcAft>
              <a:buSzPts val="1500"/>
              <a:buNone/>
              <a:defRPr/>
            </a:lvl1pPr>
            <a:lvl2pPr lvl="1" algn="l">
              <a:spcBef>
                <a:spcPts val="0"/>
              </a:spcBef>
              <a:spcAft>
                <a:spcPts val="0"/>
              </a:spcAft>
              <a:buSzPts val="1500"/>
              <a:buNone/>
              <a:defRPr/>
            </a:lvl2pPr>
            <a:lvl3pPr lvl="2" algn="l">
              <a:spcBef>
                <a:spcPts val="0"/>
              </a:spcBef>
              <a:spcAft>
                <a:spcPts val="0"/>
              </a:spcAft>
              <a:buSzPts val="1500"/>
              <a:buNone/>
              <a:defRPr/>
            </a:lvl3pPr>
            <a:lvl4pPr lvl="3" algn="l">
              <a:spcBef>
                <a:spcPts val="0"/>
              </a:spcBef>
              <a:spcAft>
                <a:spcPts val="0"/>
              </a:spcAft>
              <a:buSzPts val="1500"/>
              <a:buNone/>
              <a:defRPr/>
            </a:lvl4pPr>
            <a:lvl5pPr lvl="4" algn="l">
              <a:spcBef>
                <a:spcPts val="0"/>
              </a:spcBef>
              <a:spcAft>
                <a:spcPts val="0"/>
              </a:spcAft>
              <a:buSzPts val="1500"/>
              <a:buNone/>
              <a:defRPr/>
            </a:lvl5pPr>
            <a:lvl6pPr lvl="5" algn="l">
              <a:spcBef>
                <a:spcPts val="0"/>
              </a:spcBef>
              <a:spcAft>
                <a:spcPts val="0"/>
              </a:spcAft>
              <a:buSzPts val="1500"/>
              <a:buNone/>
              <a:defRPr/>
            </a:lvl6pPr>
            <a:lvl7pPr lvl="6" algn="l">
              <a:spcBef>
                <a:spcPts val="0"/>
              </a:spcBef>
              <a:spcAft>
                <a:spcPts val="0"/>
              </a:spcAft>
              <a:buSzPts val="1500"/>
              <a:buNone/>
              <a:defRPr/>
            </a:lvl7pPr>
            <a:lvl8pPr lvl="7" algn="l">
              <a:spcBef>
                <a:spcPts val="0"/>
              </a:spcBef>
              <a:spcAft>
                <a:spcPts val="0"/>
              </a:spcAft>
              <a:buSzPts val="1500"/>
              <a:buNone/>
              <a:defRPr/>
            </a:lvl8pPr>
            <a:lvl9pPr lvl="8" algn="l">
              <a:spcBef>
                <a:spcPts val="0"/>
              </a:spcBef>
              <a:spcAft>
                <a:spcPts val="0"/>
              </a:spcAft>
              <a:buSzPts val="1500"/>
              <a:buNone/>
              <a:defRPr/>
            </a:lvl9pPr>
          </a:lstStyle>
          <a:p>
            <a:endParaRPr/>
          </a:p>
        </p:txBody>
      </p:sp>
      <p:sp>
        <p:nvSpPr>
          <p:cNvPr id="145" name="Google Shape;145;p26"/>
          <p:cNvSpPr txBox="1">
            <a:spLocks noGrp="1"/>
          </p:cNvSpPr>
          <p:nvPr>
            <p:ph type="ftr" idx="11"/>
          </p:nvPr>
        </p:nvSpPr>
        <p:spPr>
          <a:xfrm rot="5400000">
            <a:off x="6233513" y="3263254"/>
            <a:ext cx="3859500" cy="228600"/>
          </a:xfrm>
          <a:prstGeom prst="rect">
            <a:avLst/>
          </a:prstGeom>
          <a:noFill/>
          <a:ln>
            <a:noFill/>
          </a:ln>
        </p:spPr>
        <p:txBody>
          <a:bodyPr spcFirstLastPara="1" wrap="square" lIns="96100" tIns="48050" rIns="96100" bIns="48050" anchor="b" anchorCtr="0">
            <a:noAutofit/>
          </a:bodyPr>
          <a:lstStyle>
            <a:lvl1pPr lvl="0" algn="l">
              <a:spcBef>
                <a:spcPts val="0"/>
              </a:spcBef>
              <a:spcAft>
                <a:spcPts val="0"/>
              </a:spcAft>
              <a:buSzPts val="1500"/>
              <a:buNone/>
              <a:defRPr/>
            </a:lvl1pPr>
            <a:lvl2pPr lvl="1" algn="l">
              <a:spcBef>
                <a:spcPts val="0"/>
              </a:spcBef>
              <a:spcAft>
                <a:spcPts val="0"/>
              </a:spcAft>
              <a:buSzPts val="1500"/>
              <a:buNone/>
              <a:defRPr/>
            </a:lvl2pPr>
            <a:lvl3pPr lvl="2" algn="l">
              <a:spcBef>
                <a:spcPts val="0"/>
              </a:spcBef>
              <a:spcAft>
                <a:spcPts val="0"/>
              </a:spcAft>
              <a:buSzPts val="1500"/>
              <a:buNone/>
              <a:defRPr/>
            </a:lvl3pPr>
            <a:lvl4pPr lvl="3" algn="l">
              <a:spcBef>
                <a:spcPts val="0"/>
              </a:spcBef>
              <a:spcAft>
                <a:spcPts val="0"/>
              </a:spcAft>
              <a:buSzPts val="1500"/>
              <a:buNone/>
              <a:defRPr/>
            </a:lvl4pPr>
            <a:lvl5pPr lvl="4" algn="l">
              <a:spcBef>
                <a:spcPts val="0"/>
              </a:spcBef>
              <a:spcAft>
                <a:spcPts val="0"/>
              </a:spcAft>
              <a:buSzPts val="1500"/>
              <a:buNone/>
              <a:defRPr/>
            </a:lvl5pPr>
            <a:lvl6pPr lvl="5" algn="l">
              <a:spcBef>
                <a:spcPts val="0"/>
              </a:spcBef>
              <a:spcAft>
                <a:spcPts val="0"/>
              </a:spcAft>
              <a:buSzPts val="1500"/>
              <a:buNone/>
              <a:defRPr/>
            </a:lvl6pPr>
            <a:lvl7pPr lvl="6" algn="l">
              <a:spcBef>
                <a:spcPts val="0"/>
              </a:spcBef>
              <a:spcAft>
                <a:spcPts val="0"/>
              </a:spcAft>
              <a:buSzPts val="1500"/>
              <a:buNone/>
              <a:defRPr/>
            </a:lvl7pPr>
            <a:lvl8pPr lvl="7" algn="l">
              <a:spcBef>
                <a:spcPts val="0"/>
              </a:spcBef>
              <a:spcAft>
                <a:spcPts val="0"/>
              </a:spcAft>
              <a:buSzPts val="1500"/>
              <a:buNone/>
              <a:defRPr/>
            </a:lvl8pPr>
            <a:lvl9pPr lvl="8" algn="l">
              <a:spcBef>
                <a:spcPts val="0"/>
              </a:spcBef>
              <a:spcAft>
                <a:spcPts val="0"/>
              </a:spcAft>
              <a:buSzPts val="1500"/>
              <a:buNone/>
              <a:defRPr/>
            </a:lvl9pPr>
          </a:lstStyle>
          <a:p>
            <a:endParaRPr/>
          </a:p>
        </p:txBody>
      </p:sp>
      <p:sp>
        <p:nvSpPr>
          <p:cNvPr id="146" name="Google Shape;146;p26"/>
          <p:cNvSpPr txBox="1">
            <a:spLocks noGrp="1"/>
          </p:cNvSpPr>
          <p:nvPr>
            <p:ph type="sldNum" idx="12"/>
          </p:nvPr>
        </p:nvSpPr>
        <p:spPr>
          <a:xfrm>
            <a:off x="7766431" y="295736"/>
            <a:ext cx="628800" cy="767400"/>
          </a:xfrm>
          <a:prstGeom prst="rect">
            <a:avLst/>
          </a:prstGeom>
          <a:noFill/>
          <a:ln>
            <a:noFill/>
          </a:ln>
        </p:spPr>
        <p:txBody>
          <a:bodyPr spcFirstLastPara="1" wrap="square" lIns="96100" tIns="48050" rIns="96100" bIns="4805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3 Column">
  <p:cSld name="3 Column">
    <p:spTree>
      <p:nvGrpSpPr>
        <p:cNvPr id="1" name="Shape 147"/>
        <p:cNvGrpSpPr/>
        <p:nvPr/>
      </p:nvGrpSpPr>
      <p:grpSpPr>
        <a:xfrm>
          <a:off x="0" y="0"/>
          <a:ext cx="0" cy="0"/>
          <a:chOff x="0" y="0"/>
          <a:chExt cx="0" cy="0"/>
        </a:xfrm>
      </p:grpSpPr>
      <p:sp>
        <p:nvSpPr>
          <p:cNvPr id="148" name="Google Shape;148;p27"/>
          <p:cNvSpPr txBox="1">
            <a:spLocks noGrp="1"/>
          </p:cNvSpPr>
          <p:nvPr>
            <p:ph type="title"/>
          </p:nvPr>
        </p:nvSpPr>
        <p:spPr>
          <a:xfrm>
            <a:off x="484710" y="452718"/>
            <a:ext cx="7055400" cy="1400400"/>
          </a:xfrm>
          <a:prstGeom prst="rect">
            <a:avLst/>
          </a:prstGeom>
          <a:noFill/>
          <a:ln>
            <a:noFill/>
          </a:ln>
        </p:spPr>
        <p:txBody>
          <a:bodyPr spcFirstLastPara="1" wrap="square" lIns="96100" tIns="48050" rIns="96100" bIns="48050" anchor="t" anchorCtr="0">
            <a:noAutofit/>
          </a:bodyPr>
          <a:lstStyle>
            <a:lvl1pPr lvl="0" algn="l">
              <a:spcBef>
                <a:spcPts val="0"/>
              </a:spcBef>
              <a:spcAft>
                <a:spcPts val="0"/>
              </a:spcAft>
              <a:buClr>
                <a:schemeClr val="lt2"/>
              </a:buClr>
              <a:buSzPts val="4400"/>
              <a:buFont typeface="Century Gothic"/>
              <a:buNone/>
              <a:defRPr sz="4400"/>
            </a:lvl1pPr>
            <a:lvl2pPr lvl="1" algn="l">
              <a:spcBef>
                <a:spcPts val="0"/>
              </a:spcBef>
              <a:spcAft>
                <a:spcPts val="0"/>
              </a:spcAft>
              <a:buSzPts val="1500"/>
              <a:buNone/>
              <a:defRPr/>
            </a:lvl2pPr>
            <a:lvl3pPr lvl="2" algn="l">
              <a:spcBef>
                <a:spcPts val="0"/>
              </a:spcBef>
              <a:spcAft>
                <a:spcPts val="0"/>
              </a:spcAft>
              <a:buSzPts val="1500"/>
              <a:buNone/>
              <a:defRPr/>
            </a:lvl3pPr>
            <a:lvl4pPr lvl="3" algn="l">
              <a:spcBef>
                <a:spcPts val="0"/>
              </a:spcBef>
              <a:spcAft>
                <a:spcPts val="0"/>
              </a:spcAft>
              <a:buSzPts val="1500"/>
              <a:buNone/>
              <a:defRPr/>
            </a:lvl4pPr>
            <a:lvl5pPr lvl="4" algn="l">
              <a:spcBef>
                <a:spcPts val="0"/>
              </a:spcBef>
              <a:spcAft>
                <a:spcPts val="0"/>
              </a:spcAft>
              <a:buSzPts val="1500"/>
              <a:buNone/>
              <a:defRPr/>
            </a:lvl5pPr>
            <a:lvl6pPr lvl="5" algn="l">
              <a:spcBef>
                <a:spcPts val="0"/>
              </a:spcBef>
              <a:spcAft>
                <a:spcPts val="0"/>
              </a:spcAft>
              <a:buSzPts val="1500"/>
              <a:buNone/>
              <a:defRPr/>
            </a:lvl6pPr>
            <a:lvl7pPr lvl="6" algn="l">
              <a:spcBef>
                <a:spcPts val="0"/>
              </a:spcBef>
              <a:spcAft>
                <a:spcPts val="0"/>
              </a:spcAft>
              <a:buSzPts val="1500"/>
              <a:buNone/>
              <a:defRPr/>
            </a:lvl7pPr>
            <a:lvl8pPr lvl="7" algn="l">
              <a:spcBef>
                <a:spcPts val="0"/>
              </a:spcBef>
              <a:spcAft>
                <a:spcPts val="0"/>
              </a:spcAft>
              <a:buSzPts val="1500"/>
              <a:buNone/>
              <a:defRPr/>
            </a:lvl8pPr>
            <a:lvl9pPr lvl="8" algn="l">
              <a:spcBef>
                <a:spcPts val="0"/>
              </a:spcBef>
              <a:spcAft>
                <a:spcPts val="0"/>
              </a:spcAft>
              <a:buSzPts val="1500"/>
              <a:buNone/>
              <a:defRPr/>
            </a:lvl9pPr>
          </a:lstStyle>
          <a:p>
            <a:endParaRPr/>
          </a:p>
        </p:txBody>
      </p:sp>
      <p:sp>
        <p:nvSpPr>
          <p:cNvPr id="149" name="Google Shape;149;p27"/>
          <p:cNvSpPr txBox="1">
            <a:spLocks noGrp="1"/>
          </p:cNvSpPr>
          <p:nvPr>
            <p:ph type="body" idx="1"/>
          </p:nvPr>
        </p:nvSpPr>
        <p:spPr>
          <a:xfrm>
            <a:off x="474834" y="1981200"/>
            <a:ext cx="2210700" cy="576300"/>
          </a:xfrm>
          <a:prstGeom prst="rect">
            <a:avLst/>
          </a:prstGeom>
          <a:noFill/>
          <a:ln>
            <a:noFill/>
          </a:ln>
        </p:spPr>
        <p:txBody>
          <a:bodyPr spcFirstLastPara="1" wrap="square" lIns="96100" tIns="48050" rIns="96100" bIns="48050" anchor="b" anchorCtr="0">
            <a:noAutofit/>
          </a:bodyPr>
          <a:lstStyle>
            <a:lvl1pPr marL="457200" lvl="0" indent="-228600" algn="l">
              <a:spcBef>
                <a:spcPts val="1000"/>
              </a:spcBef>
              <a:spcAft>
                <a:spcPts val="0"/>
              </a:spcAft>
              <a:buSzPts val="2000"/>
              <a:buNone/>
              <a:defRPr sz="2500" b="0">
                <a:solidFill>
                  <a:srgbClr val="86D1D8"/>
                </a:solidFill>
              </a:defRPr>
            </a:lvl1pPr>
            <a:lvl2pPr marL="914400" lvl="1" indent="-228600" algn="l">
              <a:spcBef>
                <a:spcPts val="1000"/>
              </a:spcBef>
              <a:spcAft>
                <a:spcPts val="0"/>
              </a:spcAft>
              <a:buSzPts val="1700"/>
              <a:buNone/>
              <a:defRPr sz="2100" b="1"/>
            </a:lvl2pPr>
            <a:lvl3pPr marL="1371600" lvl="2" indent="-228600" algn="l">
              <a:spcBef>
                <a:spcPts val="1000"/>
              </a:spcBef>
              <a:spcAft>
                <a:spcPts val="0"/>
              </a:spcAft>
              <a:buSzPts val="1500"/>
              <a:buNone/>
              <a:defRPr sz="1900" b="1"/>
            </a:lvl3pPr>
            <a:lvl4pPr marL="1828800" lvl="3" indent="-228600" algn="l">
              <a:spcBef>
                <a:spcPts val="1000"/>
              </a:spcBef>
              <a:spcAft>
                <a:spcPts val="0"/>
              </a:spcAft>
              <a:buSzPts val="1300"/>
              <a:buNone/>
              <a:defRPr sz="1700" b="1"/>
            </a:lvl4pPr>
            <a:lvl5pPr marL="2286000" lvl="4" indent="-228600" algn="l">
              <a:spcBef>
                <a:spcPts val="1000"/>
              </a:spcBef>
              <a:spcAft>
                <a:spcPts val="0"/>
              </a:spcAft>
              <a:buSzPts val="1300"/>
              <a:buNone/>
              <a:defRPr sz="1700" b="1"/>
            </a:lvl5pPr>
            <a:lvl6pPr marL="2743200" lvl="5" indent="-228600" algn="l">
              <a:spcBef>
                <a:spcPts val="1000"/>
              </a:spcBef>
              <a:spcAft>
                <a:spcPts val="0"/>
              </a:spcAft>
              <a:buSzPts val="1300"/>
              <a:buNone/>
              <a:defRPr sz="1700" b="1"/>
            </a:lvl6pPr>
            <a:lvl7pPr marL="3200400" lvl="6" indent="-228600" algn="l">
              <a:spcBef>
                <a:spcPts val="1000"/>
              </a:spcBef>
              <a:spcAft>
                <a:spcPts val="0"/>
              </a:spcAft>
              <a:buSzPts val="1300"/>
              <a:buNone/>
              <a:defRPr sz="1700" b="1"/>
            </a:lvl7pPr>
            <a:lvl8pPr marL="3657600" lvl="7" indent="-228600" algn="l">
              <a:spcBef>
                <a:spcPts val="1000"/>
              </a:spcBef>
              <a:spcAft>
                <a:spcPts val="0"/>
              </a:spcAft>
              <a:buSzPts val="1300"/>
              <a:buNone/>
              <a:defRPr sz="1700" b="1"/>
            </a:lvl8pPr>
            <a:lvl9pPr marL="4114800" lvl="8" indent="-228600" algn="l">
              <a:spcBef>
                <a:spcPts val="1000"/>
              </a:spcBef>
              <a:spcAft>
                <a:spcPts val="0"/>
              </a:spcAft>
              <a:buSzPts val="1300"/>
              <a:buNone/>
              <a:defRPr sz="1700" b="1"/>
            </a:lvl9pPr>
          </a:lstStyle>
          <a:p>
            <a:endParaRPr/>
          </a:p>
        </p:txBody>
      </p:sp>
      <p:sp>
        <p:nvSpPr>
          <p:cNvPr id="150" name="Google Shape;150;p27"/>
          <p:cNvSpPr txBox="1">
            <a:spLocks noGrp="1"/>
          </p:cNvSpPr>
          <p:nvPr>
            <p:ph type="body" idx="2"/>
          </p:nvPr>
        </p:nvSpPr>
        <p:spPr>
          <a:xfrm>
            <a:off x="489475" y="2667000"/>
            <a:ext cx="2196000" cy="3589200"/>
          </a:xfrm>
          <a:prstGeom prst="rect">
            <a:avLst/>
          </a:prstGeom>
          <a:noFill/>
          <a:ln>
            <a:noFill/>
          </a:ln>
        </p:spPr>
        <p:txBody>
          <a:bodyPr spcFirstLastPara="1" wrap="square" lIns="96100" tIns="48050" rIns="96100" bIns="48050" anchor="t" anchorCtr="0">
            <a:normAutofit/>
          </a:bodyPr>
          <a:lstStyle>
            <a:lvl1pPr marL="457200" lvl="0" indent="-228600" algn="l">
              <a:spcBef>
                <a:spcPts val="1000"/>
              </a:spcBef>
              <a:spcAft>
                <a:spcPts val="0"/>
              </a:spcAft>
              <a:buSzPts val="1200"/>
              <a:buNone/>
              <a:defRPr sz="1500"/>
            </a:lvl1pPr>
            <a:lvl2pPr marL="914400" lvl="1" indent="-228600" algn="l">
              <a:spcBef>
                <a:spcPts val="1000"/>
              </a:spcBef>
              <a:spcAft>
                <a:spcPts val="0"/>
              </a:spcAft>
              <a:buSzPts val="1000"/>
              <a:buNone/>
              <a:defRPr sz="13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00"/>
              <a:buNone/>
              <a:defRPr sz="1000"/>
            </a:lvl4pPr>
            <a:lvl5pPr marL="2286000" lvl="4" indent="-228600" algn="l">
              <a:spcBef>
                <a:spcPts val="1000"/>
              </a:spcBef>
              <a:spcAft>
                <a:spcPts val="0"/>
              </a:spcAft>
              <a:buSzPts val="700"/>
              <a:buNone/>
              <a:defRPr sz="1000"/>
            </a:lvl5pPr>
            <a:lvl6pPr marL="2743200" lvl="5" indent="-228600" algn="l">
              <a:spcBef>
                <a:spcPts val="1000"/>
              </a:spcBef>
              <a:spcAft>
                <a:spcPts val="0"/>
              </a:spcAft>
              <a:buSzPts val="700"/>
              <a:buNone/>
              <a:defRPr sz="1000"/>
            </a:lvl6pPr>
            <a:lvl7pPr marL="3200400" lvl="6" indent="-228600" algn="l">
              <a:spcBef>
                <a:spcPts val="1000"/>
              </a:spcBef>
              <a:spcAft>
                <a:spcPts val="0"/>
              </a:spcAft>
              <a:buSzPts val="700"/>
              <a:buNone/>
              <a:defRPr sz="1000"/>
            </a:lvl7pPr>
            <a:lvl8pPr marL="3657600" lvl="7" indent="-228600" algn="l">
              <a:spcBef>
                <a:spcPts val="1000"/>
              </a:spcBef>
              <a:spcAft>
                <a:spcPts val="0"/>
              </a:spcAft>
              <a:buSzPts val="700"/>
              <a:buNone/>
              <a:defRPr sz="1000"/>
            </a:lvl8pPr>
            <a:lvl9pPr marL="4114800" lvl="8" indent="-228600" algn="l">
              <a:spcBef>
                <a:spcPts val="1000"/>
              </a:spcBef>
              <a:spcAft>
                <a:spcPts val="0"/>
              </a:spcAft>
              <a:buSzPts val="700"/>
              <a:buNone/>
              <a:defRPr sz="1000"/>
            </a:lvl9pPr>
          </a:lstStyle>
          <a:p>
            <a:endParaRPr/>
          </a:p>
        </p:txBody>
      </p:sp>
      <p:sp>
        <p:nvSpPr>
          <p:cNvPr id="151" name="Google Shape;151;p27"/>
          <p:cNvSpPr txBox="1">
            <a:spLocks noGrp="1"/>
          </p:cNvSpPr>
          <p:nvPr>
            <p:ph type="body" idx="3"/>
          </p:nvPr>
        </p:nvSpPr>
        <p:spPr>
          <a:xfrm>
            <a:off x="2913504" y="1981200"/>
            <a:ext cx="2202900" cy="576300"/>
          </a:xfrm>
          <a:prstGeom prst="rect">
            <a:avLst/>
          </a:prstGeom>
          <a:noFill/>
          <a:ln>
            <a:noFill/>
          </a:ln>
        </p:spPr>
        <p:txBody>
          <a:bodyPr spcFirstLastPara="1" wrap="square" lIns="96100" tIns="48050" rIns="96100" bIns="48050" anchor="b" anchorCtr="0">
            <a:noAutofit/>
          </a:bodyPr>
          <a:lstStyle>
            <a:lvl1pPr marL="457200" lvl="0" indent="-228600" algn="l">
              <a:spcBef>
                <a:spcPts val="1000"/>
              </a:spcBef>
              <a:spcAft>
                <a:spcPts val="0"/>
              </a:spcAft>
              <a:buSzPts val="2000"/>
              <a:buNone/>
              <a:defRPr sz="2500" b="0">
                <a:solidFill>
                  <a:srgbClr val="86D1D8"/>
                </a:solidFill>
              </a:defRPr>
            </a:lvl1pPr>
            <a:lvl2pPr marL="914400" lvl="1" indent="-228600" algn="l">
              <a:spcBef>
                <a:spcPts val="1000"/>
              </a:spcBef>
              <a:spcAft>
                <a:spcPts val="0"/>
              </a:spcAft>
              <a:buSzPts val="1700"/>
              <a:buNone/>
              <a:defRPr sz="2100" b="1"/>
            </a:lvl2pPr>
            <a:lvl3pPr marL="1371600" lvl="2" indent="-228600" algn="l">
              <a:spcBef>
                <a:spcPts val="1000"/>
              </a:spcBef>
              <a:spcAft>
                <a:spcPts val="0"/>
              </a:spcAft>
              <a:buSzPts val="1500"/>
              <a:buNone/>
              <a:defRPr sz="1900" b="1"/>
            </a:lvl3pPr>
            <a:lvl4pPr marL="1828800" lvl="3" indent="-228600" algn="l">
              <a:spcBef>
                <a:spcPts val="1000"/>
              </a:spcBef>
              <a:spcAft>
                <a:spcPts val="0"/>
              </a:spcAft>
              <a:buSzPts val="1300"/>
              <a:buNone/>
              <a:defRPr sz="1700" b="1"/>
            </a:lvl4pPr>
            <a:lvl5pPr marL="2286000" lvl="4" indent="-228600" algn="l">
              <a:spcBef>
                <a:spcPts val="1000"/>
              </a:spcBef>
              <a:spcAft>
                <a:spcPts val="0"/>
              </a:spcAft>
              <a:buSzPts val="1300"/>
              <a:buNone/>
              <a:defRPr sz="1700" b="1"/>
            </a:lvl5pPr>
            <a:lvl6pPr marL="2743200" lvl="5" indent="-228600" algn="l">
              <a:spcBef>
                <a:spcPts val="1000"/>
              </a:spcBef>
              <a:spcAft>
                <a:spcPts val="0"/>
              </a:spcAft>
              <a:buSzPts val="1300"/>
              <a:buNone/>
              <a:defRPr sz="1700" b="1"/>
            </a:lvl6pPr>
            <a:lvl7pPr marL="3200400" lvl="6" indent="-228600" algn="l">
              <a:spcBef>
                <a:spcPts val="1000"/>
              </a:spcBef>
              <a:spcAft>
                <a:spcPts val="0"/>
              </a:spcAft>
              <a:buSzPts val="1300"/>
              <a:buNone/>
              <a:defRPr sz="1700" b="1"/>
            </a:lvl7pPr>
            <a:lvl8pPr marL="3657600" lvl="7" indent="-228600" algn="l">
              <a:spcBef>
                <a:spcPts val="1000"/>
              </a:spcBef>
              <a:spcAft>
                <a:spcPts val="0"/>
              </a:spcAft>
              <a:buSzPts val="1300"/>
              <a:buNone/>
              <a:defRPr sz="1700" b="1"/>
            </a:lvl8pPr>
            <a:lvl9pPr marL="4114800" lvl="8" indent="-228600" algn="l">
              <a:spcBef>
                <a:spcPts val="1000"/>
              </a:spcBef>
              <a:spcAft>
                <a:spcPts val="0"/>
              </a:spcAft>
              <a:buSzPts val="1300"/>
              <a:buNone/>
              <a:defRPr sz="1700" b="1"/>
            </a:lvl9pPr>
          </a:lstStyle>
          <a:p>
            <a:endParaRPr/>
          </a:p>
        </p:txBody>
      </p:sp>
      <p:sp>
        <p:nvSpPr>
          <p:cNvPr id="152" name="Google Shape;152;p27"/>
          <p:cNvSpPr txBox="1">
            <a:spLocks noGrp="1"/>
          </p:cNvSpPr>
          <p:nvPr>
            <p:ph type="body" idx="4"/>
          </p:nvPr>
        </p:nvSpPr>
        <p:spPr>
          <a:xfrm>
            <a:off x="2905586" y="2667000"/>
            <a:ext cx="2210700" cy="3589200"/>
          </a:xfrm>
          <a:prstGeom prst="rect">
            <a:avLst/>
          </a:prstGeom>
          <a:noFill/>
          <a:ln>
            <a:noFill/>
          </a:ln>
        </p:spPr>
        <p:txBody>
          <a:bodyPr spcFirstLastPara="1" wrap="square" lIns="96100" tIns="48050" rIns="96100" bIns="48050" anchor="t" anchorCtr="0">
            <a:normAutofit/>
          </a:bodyPr>
          <a:lstStyle>
            <a:lvl1pPr marL="457200" lvl="0" indent="-228600" algn="l">
              <a:spcBef>
                <a:spcPts val="1000"/>
              </a:spcBef>
              <a:spcAft>
                <a:spcPts val="0"/>
              </a:spcAft>
              <a:buSzPts val="1200"/>
              <a:buNone/>
              <a:defRPr sz="1500"/>
            </a:lvl1pPr>
            <a:lvl2pPr marL="914400" lvl="1" indent="-228600" algn="l">
              <a:spcBef>
                <a:spcPts val="1000"/>
              </a:spcBef>
              <a:spcAft>
                <a:spcPts val="0"/>
              </a:spcAft>
              <a:buSzPts val="1000"/>
              <a:buNone/>
              <a:defRPr sz="13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00"/>
              <a:buNone/>
              <a:defRPr sz="1000"/>
            </a:lvl4pPr>
            <a:lvl5pPr marL="2286000" lvl="4" indent="-228600" algn="l">
              <a:spcBef>
                <a:spcPts val="1000"/>
              </a:spcBef>
              <a:spcAft>
                <a:spcPts val="0"/>
              </a:spcAft>
              <a:buSzPts val="700"/>
              <a:buNone/>
              <a:defRPr sz="1000"/>
            </a:lvl5pPr>
            <a:lvl6pPr marL="2743200" lvl="5" indent="-228600" algn="l">
              <a:spcBef>
                <a:spcPts val="1000"/>
              </a:spcBef>
              <a:spcAft>
                <a:spcPts val="0"/>
              </a:spcAft>
              <a:buSzPts val="700"/>
              <a:buNone/>
              <a:defRPr sz="1000"/>
            </a:lvl6pPr>
            <a:lvl7pPr marL="3200400" lvl="6" indent="-228600" algn="l">
              <a:spcBef>
                <a:spcPts val="1000"/>
              </a:spcBef>
              <a:spcAft>
                <a:spcPts val="0"/>
              </a:spcAft>
              <a:buSzPts val="700"/>
              <a:buNone/>
              <a:defRPr sz="1000"/>
            </a:lvl7pPr>
            <a:lvl8pPr marL="3657600" lvl="7" indent="-228600" algn="l">
              <a:spcBef>
                <a:spcPts val="1000"/>
              </a:spcBef>
              <a:spcAft>
                <a:spcPts val="0"/>
              </a:spcAft>
              <a:buSzPts val="700"/>
              <a:buNone/>
              <a:defRPr sz="1000"/>
            </a:lvl8pPr>
            <a:lvl9pPr marL="4114800" lvl="8" indent="-228600" algn="l">
              <a:spcBef>
                <a:spcPts val="1000"/>
              </a:spcBef>
              <a:spcAft>
                <a:spcPts val="0"/>
              </a:spcAft>
              <a:buSzPts val="700"/>
              <a:buNone/>
              <a:defRPr sz="1000"/>
            </a:lvl9pPr>
          </a:lstStyle>
          <a:p>
            <a:endParaRPr/>
          </a:p>
        </p:txBody>
      </p:sp>
      <p:sp>
        <p:nvSpPr>
          <p:cNvPr id="153" name="Google Shape;153;p27"/>
          <p:cNvSpPr txBox="1">
            <a:spLocks noGrp="1"/>
          </p:cNvSpPr>
          <p:nvPr>
            <p:ph type="body" idx="5"/>
          </p:nvPr>
        </p:nvSpPr>
        <p:spPr>
          <a:xfrm>
            <a:off x="5344917" y="1981200"/>
            <a:ext cx="2199600" cy="576300"/>
          </a:xfrm>
          <a:prstGeom prst="rect">
            <a:avLst/>
          </a:prstGeom>
          <a:noFill/>
          <a:ln>
            <a:noFill/>
          </a:ln>
        </p:spPr>
        <p:txBody>
          <a:bodyPr spcFirstLastPara="1" wrap="square" lIns="96100" tIns="48050" rIns="96100" bIns="48050" anchor="b" anchorCtr="0">
            <a:noAutofit/>
          </a:bodyPr>
          <a:lstStyle>
            <a:lvl1pPr marL="457200" lvl="0" indent="-228600" algn="l">
              <a:spcBef>
                <a:spcPts val="1000"/>
              </a:spcBef>
              <a:spcAft>
                <a:spcPts val="0"/>
              </a:spcAft>
              <a:buSzPts val="2000"/>
              <a:buNone/>
              <a:defRPr sz="2500" b="0">
                <a:solidFill>
                  <a:srgbClr val="86D1D8"/>
                </a:solidFill>
              </a:defRPr>
            </a:lvl1pPr>
            <a:lvl2pPr marL="914400" lvl="1" indent="-228600" algn="l">
              <a:spcBef>
                <a:spcPts val="1000"/>
              </a:spcBef>
              <a:spcAft>
                <a:spcPts val="0"/>
              </a:spcAft>
              <a:buSzPts val="1700"/>
              <a:buNone/>
              <a:defRPr sz="2100" b="1"/>
            </a:lvl2pPr>
            <a:lvl3pPr marL="1371600" lvl="2" indent="-228600" algn="l">
              <a:spcBef>
                <a:spcPts val="1000"/>
              </a:spcBef>
              <a:spcAft>
                <a:spcPts val="0"/>
              </a:spcAft>
              <a:buSzPts val="1500"/>
              <a:buNone/>
              <a:defRPr sz="1900" b="1"/>
            </a:lvl3pPr>
            <a:lvl4pPr marL="1828800" lvl="3" indent="-228600" algn="l">
              <a:spcBef>
                <a:spcPts val="1000"/>
              </a:spcBef>
              <a:spcAft>
                <a:spcPts val="0"/>
              </a:spcAft>
              <a:buSzPts val="1300"/>
              <a:buNone/>
              <a:defRPr sz="1700" b="1"/>
            </a:lvl4pPr>
            <a:lvl5pPr marL="2286000" lvl="4" indent="-228600" algn="l">
              <a:spcBef>
                <a:spcPts val="1000"/>
              </a:spcBef>
              <a:spcAft>
                <a:spcPts val="0"/>
              </a:spcAft>
              <a:buSzPts val="1300"/>
              <a:buNone/>
              <a:defRPr sz="1700" b="1"/>
            </a:lvl5pPr>
            <a:lvl6pPr marL="2743200" lvl="5" indent="-228600" algn="l">
              <a:spcBef>
                <a:spcPts val="1000"/>
              </a:spcBef>
              <a:spcAft>
                <a:spcPts val="0"/>
              </a:spcAft>
              <a:buSzPts val="1300"/>
              <a:buNone/>
              <a:defRPr sz="1700" b="1"/>
            </a:lvl6pPr>
            <a:lvl7pPr marL="3200400" lvl="6" indent="-228600" algn="l">
              <a:spcBef>
                <a:spcPts val="1000"/>
              </a:spcBef>
              <a:spcAft>
                <a:spcPts val="0"/>
              </a:spcAft>
              <a:buSzPts val="1300"/>
              <a:buNone/>
              <a:defRPr sz="1700" b="1"/>
            </a:lvl7pPr>
            <a:lvl8pPr marL="3657600" lvl="7" indent="-228600" algn="l">
              <a:spcBef>
                <a:spcPts val="1000"/>
              </a:spcBef>
              <a:spcAft>
                <a:spcPts val="0"/>
              </a:spcAft>
              <a:buSzPts val="1300"/>
              <a:buNone/>
              <a:defRPr sz="1700" b="1"/>
            </a:lvl8pPr>
            <a:lvl9pPr marL="4114800" lvl="8" indent="-228600" algn="l">
              <a:spcBef>
                <a:spcPts val="1000"/>
              </a:spcBef>
              <a:spcAft>
                <a:spcPts val="0"/>
              </a:spcAft>
              <a:buSzPts val="1300"/>
              <a:buNone/>
              <a:defRPr sz="1700" b="1"/>
            </a:lvl9pPr>
          </a:lstStyle>
          <a:p>
            <a:endParaRPr/>
          </a:p>
        </p:txBody>
      </p:sp>
      <p:sp>
        <p:nvSpPr>
          <p:cNvPr id="154" name="Google Shape;154;p27"/>
          <p:cNvSpPr txBox="1">
            <a:spLocks noGrp="1"/>
          </p:cNvSpPr>
          <p:nvPr>
            <p:ph type="body" idx="6"/>
          </p:nvPr>
        </p:nvSpPr>
        <p:spPr>
          <a:xfrm>
            <a:off x="5344917" y="2667000"/>
            <a:ext cx="2199600" cy="3589200"/>
          </a:xfrm>
          <a:prstGeom prst="rect">
            <a:avLst/>
          </a:prstGeom>
          <a:noFill/>
          <a:ln>
            <a:noFill/>
          </a:ln>
        </p:spPr>
        <p:txBody>
          <a:bodyPr spcFirstLastPara="1" wrap="square" lIns="96100" tIns="48050" rIns="96100" bIns="48050" anchor="t" anchorCtr="0">
            <a:normAutofit/>
          </a:bodyPr>
          <a:lstStyle>
            <a:lvl1pPr marL="457200" lvl="0" indent="-228600" algn="l">
              <a:spcBef>
                <a:spcPts val="1000"/>
              </a:spcBef>
              <a:spcAft>
                <a:spcPts val="0"/>
              </a:spcAft>
              <a:buSzPts val="1200"/>
              <a:buNone/>
              <a:defRPr sz="1500"/>
            </a:lvl1pPr>
            <a:lvl2pPr marL="914400" lvl="1" indent="-228600" algn="l">
              <a:spcBef>
                <a:spcPts val="1000"/>
              </a:spcBef>
              <a:spcAft>
                <a:spcPts val="0"/>
              </a:spcAft>
              <a:buSzPts val="1000"/>
              <a:buNone/>
              <a:defRPr sz="13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00"/>
              <a:buNone/>
              <a:defRPr sz="1000"/>
            </a:lvl4pPr>
            <a:lvl5pPr marL="2286000" lvl="4" indent="-228600" algn="l">
              <a:spcBef>
                <a:spcPts val="1000"/>
              </a:spcBef>
              <a:spcAft>
                <a:spcPts val="0"/>
              </a:spcAft>
              <a:buSzPts val="700"/>
              <a:buNone/>
              <a:defRPr sz="1000"/>
            </a:lvl5pPr>
            <a:lvl6pPr marL="2743200" lvl="5" indent="-228600" algn="l">
              <a:spcBef>
                <a:spcPts val="1000"/>
              </a:spcBef>
              <a:spcAft>
                <a:spcPts val="0"/>
              </a:spcAft>
              <a:buSzPts val="700"/>
              <a:buNone/>
              <a:defRPr sz="1000"/>
            </a:lvl6pPr>
            <a:lvl7pPr marL="3200400" lvl="6" indent="-228600" algn="l">
              <a:spcBef>
                <a:spcPts val="1000"/>
              </a:spcBef>
              <a:spcAft>
                <a:spcPts val="0"/>
              </a:spcAft>
              <a:buSzPts val="700"/>
              <a:buNone/>
              <a:defRPr sz="1000"/>
            </a:lvl7pPr>
            <a:lvl8pPr marL="3657600" lvl="7" indent="-228600" algn="l">
              <a:spcBef>
                <a:spcPts val="1000"/>
              </a:spcBef>
              <a:spcAft>
                <a:spcPts val="0"/>
              </a:spcAft>
              <a:buSzPts val="700"/>
              <a:buNone/>
              <a:defRPr sz="1000"/>
            </a:lvl8pPr>
            <a:lvl9pPr marL="4114800" lvl="8" indent="-228600" algn="l">
              <a:spcBef>
                <a:spcPts val="1000"/>
              </a:spcBef>
              <a:spcAft>
                <a:spcPts val="0"/>
              </a:spcAft>
              <a:buSzPts val="700"/>
              <a:buNone/>
              <a:defRPr sz="1000"/>
            </a:lvl9pPr>
          </a:lstStyle>
          <a:p>
            <a:endParaRPr/>
          </a:p>
        </p:txBody>
      </p:sp>
      <p:cxnSp>
        <p:nvCxnSpPr>
          <p:cNvPr id="155" name="Google Shape;155;p27"/>
          <p:cNvCxnSpPr/>
          <p:nvPr/>
        </p:nvCxnSpPr>
        <p:spPr>
          <a:xfrm>
            <a:off x="2795334" y="2133600"/>
            <a:ext cx="0" cy="3962400"/>
          </a:xfrm>
          <a:prstGeom prst="straightConnector1">
            <a:avLst/>
          </a:prstGeom>
          <a:noFill/>
          <a:ln w="12700" cap="flat" cmpd="sng">
            <a:solidFill>
              <a:srgbClr val="86D1D8">
                <a:alpha val="40000"/>
              </a:srgbClr>
            </a:solidFill>
            <a:prstDash val="solid"/>
            <a:round/>
            <a:headEnd type="none" w="sm" len="sm"/>
            <a:tailEnd type="none" w="sm" len="sm"/>
          </a:ln>
        </p:spPr>
      </p:cxnSp>
      <p:cxnSp>
        <p:nvCxnSpPr>
          <p:cNvPr id="156" name="Google Shape;156;p27"/>
          <p:cNvCxnSpPr/>
          <p:nvPr/>
        </p:nvCxnSpPr>
        <p:spPr>
          <a:xfrm>
            <a:off x="5223030" y="2133600"/>
            <a:ext cx="0" cy="3966900"/>
          </a:xfrm>
          <a:prstGeom prst="straightConnector1">
            <a:avLst/>
          </a:prstGeom>
          <a:noFill/>
          <a:ln w="12700" cap="flat" cmpd="sng">
            <a:solidFill>
              <a:srgbClr val="86D1D8">
                <a:alpha val="40000"/>
              </a:srgbClr>
            </a:solidFill>
            <a:prstDash val="solid"/>
            <a:round/>
            <a:headEnd type="none" w="sm" len="sm"/>
            <a:tailEnd type="none" w="sm" len="sm"/>
          </a:ln>
        </p:spPr>
      </p:cxnSp>
      <p:sp>
        <p:nvSpPr>
          <p:cNvPr id="157" name="Google Shape;157;p27"/>
          <p:cNvSpPr txBox="1">
            <a:spLocks noGrp="1"/>
          </p:cNvSpPr>
          <p:nvPr>
            <p:ph type="dt" idx="10"/>
          </p:nvPr>
        </p:nvSpPr>
        <p:spPr>
          <a:xfrm rot="5400000">
            <a:off x="7495018" y="1828801"/>
            <a:ext cx="990600" cy="228600"/>
          </a:xfrm>
          <a:prstGeom prst="rect">
            <a:avLst/>
          </a:prstGeom>
          <a:noFill/>
          <a:ln>
            <a:noFill/>
          </a:ln>
        </p:spPr>
        <p:txBody>
          <a:bodyPr spcFirstLastPara="1" wrap="square" lIns="96100" tIns="48050" rIns="96100" bIns="48050" anchor="t" anchorCtr="0">
            <a:noAutofit/>
          </a:bodyPr>
          <a:lstStyle>
            <a:lvl1pPr lvl="0" algn="l">
              <a:spcBef>
                <a:spcPts val="0"/>
              </a:spcBef>
              <a:spcAft>
                <a:spcPts val="0"/>
              </a:spcAft>
              <a:buSzPts val="1500"/>
              <a:buNone/>
              <a:defRPr/>
            </a:lvl1pPr>
            <a:lvl2pPr lvl="1" algn="l">
              <a:spcBef>
                <a:spcPts val="0"/>
              </a:spcBef>
              <a:spcAft>
                <a:spcPts val="0"/>
              </a:spcAft>
              <a:buSzPts val="1500"/>
              <a:buNone/>
              <a:defRPr/>
            </a:lvl2pPr>
            <a:lvl3pPr lvl="2" algn="l">
              <a:spcBef>
                <a:spcPts val="0"/>
              </a:spcBef>
              <a:spcAft>
                <a:spcPts val="0"/>
              </a:spcAft>
              <a:buSzPts val="1500"/>
              <a:buNone/>
              <a:defRPr/>
            </a:lvl3pPr>
            <a:lvl4pPr lvl="3" algn="l">
              <a:spcBef>
                <a:spcPts val="0"/>
              </a:spcBef>
              <a:spcAft>
                <a:spcPts val="0"/>
              </a:spcAft>
              <a:buSzPts val="1500"/>
              <a:buNone/>
              <a:defRPr/>
            </a:lvl4pPr>
            <a:lvl5pPr lvl="4" algn="l">
              <a:spcBef>
                <a:spcPts val="0"/>
              </a:spcBef>
              <a:spcAft>
                <a:spcPts val="0"/>
              </a:spcAft>
              <a:buSzPts val="1500"/>
              <a:buNone/>
              <a:defRPr/>
            </a:lvl5pPr>
            <a:lvl6pPr lvl="5" algn="l">
              <a:spcBef>
                <a:spcPts val="0"/>
              </a:spcBef>
              <a:spcAft>
                <a:spcPts val="0"/>
              </a:spcAft>
              <a:buSzPts val="1500"/>
              <a:buNone/>
              <a:defRPr/>
            </a:lvl6pPr>
            <a:lvl7pPr lvl="6" algn="l">
              <a:spcBef>
                <a:spcPts val="0"/>
              </a:spcBef>
              <a:spcAft>
                <a:spcPts val="0"/>
              </a:spcAft>
              <a:buSzPts val="1500"/>
              <a:buNone/>
              <a:defRPr/>
            </a:lvl7pPr>
            <a:lvl8pPr lvl="7" algn="l">
              <a:spcBef>
                <a:spcPts val="0"/>
              </a:spcBef>
              <a:spcAft>
                <a:spcPts val="0"/>
              </a:spcAft>
              <a:buSzPts val="1500"/>
              <a:buNone/>
              <a:defRPr/>
            </a:lvl8pPr>
            <a:lvl9pPr lvl="8" algn="l">
              <a:spcBef>
                <a:spcPts val="0"/>
              </a:spcBef>
              <a:spcAft>
                <a:spcPts val="0"/>
              </a:spcAft>
              <a:buSzPts val="1500"/>
              <a:buNone/>
              <a:defRPr/>
            </a:lvl9pPr>
          </a:lstStyle>
          <a:p>
            <a:endParaRPr/>
          </a:p>
        </p:txBody>
      </p:sp>
      <p:sp>
        <p:nvSpPr>
          <p:cNvPr id="158" name="Google Shape;158;p27"/>
          <p:cNvSpPr txBox="1">
            <a:spLocks noGrp="1"/>
          </p:cNvSpPr>
          <p:nvPr>
            <p:ph type="ftr" idx="11"/>
          </p:nvPr>
        </p:nvSpPr>
        <p:spPr>
          <a:xfrm rot="5400000">
            <a:off x="6233513" y="3263254"/>
            <a:ext cx="3859500" cy="228600"/>
          </a:xfrm>
          <a:prstGeom prst="rect">
            <a:avLst/>
          </a:prstGeom>
          <a:noFill/>
          <a:ln>
            <a:noFill/>
          </a:ln>
        </p:spPr>
        <p:txBody>
          <a:bodyPr spcFirstLastPara="1" wrap="square" lIns="96100" tIns="48050" rIns="96100" bIns="48050" anchor="b" anchorCtr="0">
            <a:noAutofit/>
          </a:bodyPr>
          <a:lstStyle>
            <a:lvl1pPr lvl="0" algn="l">
              <a:spcBef>
                <a:spcPts val="0"/>
              </a:spcBef>
              <a:spcAft>
                <a:spcPts val="0"/>
              </a:spcAft>
              <a:buSzPts val="1500"/>
              <a:buNone/>
              <a:defRPr/>
            </a:lvl1pPr>
            <a:lvl2pPr lvl="1" algn="l">
              <a:spcBef>
                <a:spcPts val="0"/>
              </a:spcBef>
              <a:spcAft>
                <a:spcPts val="0"/>
              </a:spcAft>
              <a:buSzPts val="1500"/>
              <a:buNone/>
              <a:defRPr/>
            </a:lvl2pPr>
            <a:lvl3pPr lvl="2" algn="l">
              <a:spcBef>
                <a:spcPts val="0"/>
              </a:spcBef>
              <a:spcAft>
                <a:spcPts val="0"/>
              </a:spcAft>
              <a:buSzPts val="1500"/>
              <a:buNone/>
              <a:defRPr/>
            </a:lvl3pPr>
            <a:lvl4pPr lvl="3" algn="l">
              <a:spcBef>
                <a:spcPts val="0"/>
              </a:spcBef>
              <a:spcAft>
                <a:spcPts val="0"/>
              </a:spcAft>
              <a:buSzPts val="1500"/>
              <a:buNone/>
              <a:defRPr/>
            </a:lvl4pPr>
            <a:lvl5pPr lvl="4" algn="l">
              <a:spcBef>
                <a:spcPts val="0"/>
              </a:spcBef>
              <a:spcAft>
                <a:spcPts val="0"/>
              </a:spcAft>
              <a:buSzPts val="1500"/>
              <a:buNone/>
              <a:defRPr/>
            </a:lvl5pPr>
            <a:lvl6pPr lvl="5" algn="l">
              <a:spcBef>
                <a:spcPts val="0"/>
              </a:spcBef>
              <a:spcAft>
                <a:spcPts val="0"/>
              </a:spcAft>
              <a:buSzPts val="1500"/>
              <a:buNone/>
              <a:defRPr/>
            </a:lvl6pPr>
            <a:lvl7pPr lvl="6" algn="l">
              <a:spcBef>
                <a:spcPts val="0"/>
              </a:spcBef>
              <a:spcAft>
                <a:spcPts val="0"/>
              </a:spcAft>
              <a:buSzPts val="1500"/>
              <a:buNone/>
              <a:defRPr/>
            </a:lvl7pPr>
            <a:lvl8pPr lvl="7" algn="l">
              <a:spcBef>
                <a:spcPts val="0"/>
              </a:spcBef>
              <a:spcAft>
                <a:spcPts val="0"/>
              </a:spcAft>
              <a:buSzPts val="1500"/>
              <a:buNone/>
              <a:defRPr/>
            </a:lvl8pPr>
            <a:lvl9pPr lvl="8" algn="l">
              <a:spcBef>
                <a:spcPts val="0"/>
              </a:spcBef>
              <a:spcAft>
                <a:spcPts val="0"/>
              </a:spcAft>
              <a:buSzPts val="1500"/>
              <a:buNone/>
              <a:defRPr/>
            </a:lvl9pPr>
          </a:lstStyle>
          <a:p>
            <a:endParaRPr/>
          </a:p>
        </p:txBody>
      </p:sp>
      <p:sp>
        <p:nvSpPr>
          <p:cNvPr id="159" name="Google Shape;159;p27"/>
          <p:cNvSpPr txBox="1">
            <a:spLocks noGrp="1"/>
          </p:cNvSpPr>
          <p:nvPr>
            <p:ph type="sldNum" idx="12"/>
          </p:nvPr>
        </p:nvSpPr>
        <p:spPr>
          <a:xfrm>
            <a:off x="7766431" y="295736"/>
            <a:ext cx="628800" cy="767400"/>
          </a:xfrm>
          <a:prstGeom prst="rect">
            <a:avLst/>
          </a:prstGeom>
          <a:noFill/>
          <a:ln>
            <a:noFill/>
          </a:ln>
        </p:spPr>
        <p:txBody>
          <a:bodyPr spcFirstLastPara="1" wrap="square" lIns="96100" tIns="48050" rIns="96100" bIns="4805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3 Picture Column">
  <p:cSld name="3 Picture Column">
    <p:spTree>
      <p:nvGrpSpPr>
        <p:cNvPr id="1" name="Shape 160"/>
        <p:cNvGrpSpPr/>
        <p:nvPr/>
      </p:nvGrpSpPr>
      <p:grpSpPr>
        <a:xfrm>
          <a:off x="0" y="0"/>
          <a:ext cx="0" cy="0"/>
          <a:chOff x="0" y="0"/>
          <a:chExt cx="0" cy="0"/>
        </a:xfrm>
      </p:grpSpPr>
      <p:sp>
        <p:nvSpPr>
          <p:cNvPr id="161" name="Google Shape;161;p28"/>
          <p:cNvSpPr txBox="1">
            <a:spLocks noGrp="1"/>
          </p:cNvSpPr>
          <p:nvPr>
            <p:ph type="title"/>
          </p:nvPr>
        </p:nvSpPr>
        <p:spPr>
          <a:xfrm>
            <a:off x="484710" y="452718"/>
            <a:ext cx="7055400" cy="1400400"/>
          </a:xfrm>
          <a:prstGeom prst="rect">
            <a:avLst/>
          </a:prstGeom>
          <a:noFill/>
          <a:ln>
            <a:noFill/>
          </a:ln>
        </p:spPr>
        <p:txBody>
          <a:bodyPr spcFirstLastPara="1" wrap="square" lIns="96100" tIns="48050" rIns="96100" bIns="48050" anchor="t" anchorCtr="0">
            <a:noAutofit/>
          </a:bodyPr>
          <a:lstStyle>
            <a:lvl1pPr lvl="0" algn="l">
              <a:spcBef>
                <a:spcPts val="0"/>
              </a:spcBef>
              <a:spcAft>
                <a:spcPts val="0"/>
              </a:spcAft>
              <a:buClr>
                <a:schemeClr val="lt2"/>
              </a:buClr>
              <a:buSzPts val="4400"/>
              <a:buFont typeface="Century Gothic"/>
              <a:buNone/>
              <a:defRPr sz="4400"/>
            </a:lvl1pPr>
            <a:lvl2pPr lvl="1" algn="l">
              <a:spcBef>
                <a:spcPts val="0"/>
              </a:spcBef>
              <a:spcAft>
                <a:spcPts val="0"/>
              </a:spcAft>
              <a:buSzPts val="1500"/>
              <a:buNone/>
              <a:defRPr/>
            </a:lvl2pPr>
            <a:lvl3pPr lvl="2" algn="l">
              <a:spcBef>
                <a:spcPts val="0"/>
              </a:spcBef>
              <a:spcAft>
                <a:spcPts val="0"/>
              </a:spcAft>
              <a:buSzPts val="1500"/>
              <a:buNone/>
              <a:defRPr/>
            </a:lvl3pPr>
            <a:lvl4pPr lvl="3" algn="l">
              <a:spcBef>
                <a:spcPts val="0"/>
              </a:spcBef>
              <a:spcAft>
                <a:spcPts val="0"/>
              </a:spcAft>
              <a:buSzPts val="1500"/>
              <a:buNone/>
              <a:defRPr/>
            </a:lvl4pPr>
            <a:lvl5pPr lvl="4" algn="l">
              <a:spcBef>
                <a:spcPts val="0"/>
              </a:spcBef>
              <a:spcAft>
                <a:spcPts val="0"/>
              </a:spcAft>
              <a:buSzPts val="1500"/>
              <a:buNone/>
              <a:defRPr/>
            </a:lvl5pPr>
            <a:lvl6pPr lvl="5" algn="l">
              <a:spcBef>
                <a:spcPts val="0"/>
              </a:spcBef>
              <a:spcAft>
                <a:spcPts val="0"/>
              </a:spcAft>
              <a:buSzPts val="1500"/>
              <a:buNone/>
              <a:defRPr/>
            </a:lvl6pPr>
            <a:lvl7pPr lvl="6" algn="l">
              <a:spcBef>
                <a:spcPts val="0"/>
              </a:spcBef>
              <a:spcAft>
                <a:spcPts val="0"/>
              </a:spcAft>
              <a:buSzPts val="1500"/>
              <a:buNone/>
              <a:defRPr/>
            </a:lvl7pPr>
            <a:lvl8pPr lvl="7" algn="l">
              <a:spcBef>
                <a:spcPts val="0"/>
              </a:spcBef>
              <a:spcAft>
                <a:spcPts val="0"/>
              </a:spcAft>
              <a:buSzPts val="1500"/>
              <a:buNone/>
              <a:defRPr/>
            </a:lvl8pPr>
            <a:lvl9pPr lvl="8" algn="l">
              <a:spcBef>
                <a:spcPts val="0"/>
              </a:spcBef>
              <a:spcAft>
                <a:spcPts val="0"/>
              </a:spcAft>
              <a:buSzPts val="1500"/>
              <a:buNone/>
              <a:defRPr/>
            </a:lvl9pPr>
          </a:lstStyle>
          <a:p>
            <a:endParaRPr/>
          </a:p>
        </p:txBody>
      </p:sp>
      <p:sp>
        <p:nvSpPr>
          <p:cNvPr id="162" name="Google Shape;162;p28"/>
          <p:cNvSpPr txBox="1">
            <a:spLocks noGrp="1"/>
          </p:cNvSpPr>
          <p:nvPr>
            <p:ph type="body" idx="1"/>
          </p:nvPr>
        </p:nvSpPr>
        <p:spPr>
          <a:xfrm>
            <a:off x="489475" y="4250949"/>
            <a:ext cx="2205600" cy="576300"/>
          </a:xfrm>
          <a:prstGeom prst="rect">
            <a:avLst/>
          </a:prstGeom>
          <a:noFill/>
          <a:ln>
            <a:noFill/>
          </a:ln>
        </p:spPr>
        <p:txBody>
          <a:bodyPr spcFirstLastPara="1" wrap="square" lIns="96100" tIns="48050" rIns="96100" bIns="48050" anchor="b" anchorCtr="0">
            <a:noAutofit/>
          </a:bodyPr>
          <a:lstStyle>
            <a:lvl1pPr marL="457200" lvl="0" indent="-228600" algn="l">
              <a:spcBef>
                <a:spcPts val="1000"/>
              </a:spcBef>
              <a:spcAft>
                <a:spcPts val="0"/>
              </a:spcAft>
              <a:buSzPts val="2000"/>
              <a:buNone/>
              <a:defRPr sz="2500" b="0">
                <a:solidFill>
                  <a:srgbClr val="86D1D8"/>
                </a:solidFill>
              </a:defRPr>
            </a:lvl1pPr>
            <a:lvl2pPr marL="914400" lvl="1" indent="-228600" algn="l">
              <a:spcBef>
                <a:spcPts val="1000"/>
              </a:spcBef>
              <a:spcAft>
                <a:spcPts val="0"/>
              </a:spcAft>
              <a:buSzPts val="1700"/>
              <a:buNone/>
              <a:defRPr sz="2100" b="1"/>
            </a:lvl2pPr>
            <a:lvl3pPr marL="1371600" lvl="2" indent="-228600" algn="l">
              <a:spcBef>
                <a:spcPts val="1000"/>
              </a:spcBef>
              <a:spcAft>
                <a:spcPts val="0"/>
              </a:spcAft>
              <a:buSzPts val="1500"/>
              <a:buNone/>
              <a:defRPr sz="1900" b="1"/>
            </a:lvl3pPr>
            <a:lvl4pPr marL="1828800" lvl="3" indent="-228600" algn="l">
              <a:spcBef>
                <a:spcPts val="1000"/>
              </a:spcBef>
              <a:spcAft>
                <a:spcPts val="0"/>
              </a:spcAft>
              <a:buSzPts val="1300"/>
              <a:buNone/>
              <a:defRPr sz="1700" b="1"/>
            </a:lvl4pPr>
            <a:lvl5pPr marL="2286000" lvl="4" indent="-228600" algn="l">
              <a:spcBef>
                <a:spcPts val="1000"/>
              </a:spcBef>
              <a:spcAft>
                <a:spcPts val="0"/>
              </a:spcAft>
              <a:buSzPts val="1300"/>
              <a:buNone/>
              <a:defRPr sz="1700" b="1"/>
            </a:lvl5pPr>
            <a:lvl6pPr marL="2743200" lvl="5" indent="-228600" algn="l">
              <a:spcBef>
                <a:spcPts val="1000"/>
              </a:spcBef>
              <a:spcAft>
                <a:spcPts val="0"/>
              </a:spcAft>
              <a:buSzPts val="1300"/>
              <a:buNone/>
              <a:defRPr sz="1700" b="1"/>
            </a:lvl6pPr>
            <a:lvl7pPr marL="3200400" lvl="6" indent="-228600" algn="l">
              <a:spcBef>
                <a:spcPts val="1000"/>
              </a:spcBef>
              <a:spcAft>
                <a:spcPts val="0"/>
              </a:spcAft>
              <a:buSzPts val="1300"/>
              <a:buNone/>
              <a:defRPr sz="1700" b="1"/>
            </a:lvl7pPr>
            <a:lvl8pPr marL="3657600" lvl="7" indent="-228600" algn="l">
              <a:spcBef>
                <a:spcPts val="1000"/>
              </a:spcBef>
              <a:spcAft>
                <a:spcPts val="0"/>
              </a:spcAft>
              <a:buSzPts val="1300"/>
              <a:buNone/>
              <a:defRPr sz="1700" b="1"/>
            </a:lvl8pPr>
            <a:lvl9pPr marL="4114800" lvl="8" indent="-228600" algn="l">
              <a:spcBef>
                <a:spcPts val="1000"/>
              </a:spcBef>
              <a:spcAft>
                <a:spcPts val="0"/>
              </a:spcAft>
              <a:buSzPts val="1300"/>
              <a:buNone/>
              <a:defRPr sz="1700" b="1"/>
            </a:lvl9pPr>
          </a:lstStyle>
          <a:p>
            <a:endParaRPr/>
          </a:p>
        </p:txBody>
      </p:sp>
      <p:sp>
        <p:nvSpPr>
          <p:cNvPr id="163" name="Google Shape;163;p28"/>
          <p:cNvSpPr>
            <a:spLocks noGrp="1"/>
          </p:cNvSpPr>
          <p:nvPr>
            <p:ph type="pic" idx="2"/>
          </p:nvPr>
        </p:nvSpPr>
        <p:spPr>
          <a:xfrm>
            <a:off x="489475" y="2209800"/>
            <a:ext cx="2205600" cy="1524000"/>
          </a:xfrm>
          <a:prstGeom prst="roundRect">
            <a:avLst>
              <a:gd name="adj" fmla="val 1858"/>
            </a:avLst>
          </a:prstGeom>
          <a:noFill/>
          <a:ln>
            <a:noFill/>
          </a:ln>
          <a:effectLst>
            <a:outerShdw blurRad="50800" dist="50800" dir="5400000" algn="tl" rotWithShape="0">
              <a:srgbClr val="000000">
                <a:alpha val="42745"/>
              </a:srgbClr>
            </a:outerShdw>
          </a:effectLst>
        </p:spPr>
      </p:sp>
      <p:sp>
        <p:nvSpPr>
          <p:cNvPr id="164" name="Google Shape;164;p28"/>
          <p:cNvSpPr txBox="1">
            <a:spLocks noGrp="1"/>
          </p:cNvSpPr>
          <p:nvPr>
            <p:ph type="body" idx="3"/>
          </p:nvPr>
        </p:nvSpPr>
        <p:spPr>
          <a:xfrm>
            <a:off x="489475" y="4827212"/>
            <a:ext cx="2205600" cy="659100"/>
          </a:xfrm>
          <a:prstGeom prst="rect">
            <a:avLst/>
          </a:prstGeom>
          <a:noFill/>
          <a:ln>
            <a:noFill/>
          </a:ln>
        </p:spPr>
        <p:txBody>
          <a:bodyPr spcFirstLastPara="1" wrap="square" lIns="96100" tIns="48050" rIns="96100" bIns="48050" anchor="t" anchorCtr="0">
            <a:normAutofit/>
          </a:bodyPr>
          <a:lstStyle>
            <a:lvl1pPr marL="457200" lvl="0" indent="-228600" algn="l">
              <a:spcBef>
                <a:spcPts val="1000"/>
              </a:spcBef>
              <a:spcAft>
                <a:spcPts val="0"/>
              </a:spcAft>
              <a:buSzPts val="1200"/>
              <a:buNone/>
              <a:defRPr sz="1500"/>
            </a:lvl1pPr>
            <a:lvl2pPr marL="914400" lvl="1" indent="-228600" algn="l">
              <a:spcBef>
                <a:spcPts val="1000"/>
              </a:spcBef>
              <a:spcAft>
                <a:spcPts val="0"/>
              </a:spcAft>
              <a:buSzPts val="1000"/>
              <a:buNone/>
              <a:defRPr sz="13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00"/>
              <a:buNone/>
              <a:defRPr sz="1000"/>
            </a:lvl4pPr>
            <a:lvl5pPr marL="2286000" lvl="4" indent="-228600" algn="l">
              <a:spcBef>
                <a:spcPts val="1000"/>
              </a:spcBef>
              <a:spcAft>
                <a:spcPts val="0"/>
              </a:spcAft>
              <a:buSzPts val="700"/>
              <a:buNone/>
              <a:defRPr sz="1000"/>
            </a:lvl5pPr>
            <a:lvl6pPr marL="2743200" lvl="5" indent="-228600" algn="l">
              <a:spcBef>
                <a:spcPts val="1000"/>
              </a:spcBef>
              <a:spcAft>
                <a:spcPts val="0"/>
              </a:spcAft>
              <a:buSzPts val="700"/>
              <a:buNone/>
              <a:defRPr sz="1000"/>
            </a:lvl6pPr>
            <a:lvl7pPr marL="3200400" lvl="6" indent="-228600" algn="l">
              <a:spcBef>
                <a:spcPts val="1000"/>
              </a:spcBef>
              <a:spcAft>
                <a:spcPts val="0"/>
              </a:spcAft>
              <a:buSzPts val="700"/>
              <a:buNone/>
              <a:defRPr sz="1000"/>
            </a:lvl7pPr>
            <a:lvl8pPr marL="3657600" lvl="7" indent="-228600" algn="l">
              <a:spcBef>
                <a:spcPts val="1000"/>
              </a:spcBef>
              <a:spcAft>
                <a:spcPts val="0"/>
              </a:spcAft>
              <a:buSzPts val="700"/>
              <a:buNone/>
              <a:defRPr sz="1000"/>
            </a:lvl8pPr>
            <a:lvl9pPr marL="4114800" lvl="8" indent="-228600" algn="l">
              <a:spcBef>
                <a:spcPts val="1000"/>
              </a:spcBef>
              <a:spcAft>
                <a:spcPts val="0"/>
              </a:spcAft>
              <a:buSzPts val="700"/>
              <a:buNone/>
              <a:defRPr sz="1000"/>
            </a:lvl9pPr>
          </a:lstStyle>
          <a:p>
            <a:endParaRPr/>
          </a:p>
        </p:txBody>
      </p:sp>
      <p:sp>
        <p:nvSpPr>
          <p:cNvPr id="165" name="Google Shape;165;p28"/>
          <p:cNvSpPr txBox="1">
            <a:spLocks noGrp="1"/>
          </p:cNvSpPr>
          <p:nvPr>
            <p:ph type="body" idx="4"/>
          </p:nvPr>
        </p:nvSpPr>
        <p:spPr>
          <a:xfrm>
            <a:off x="2917792" y="4250949"/>
            <a:ext cx="2198400" cy="576300"/>
          </a:xfrm>
          <a:prstGeom prst="rect">
            <a:avLst/>
          </a:prstGeom>
          <a:noFill/>
          <a:ln>
            <a:noFill/>
          </a:ln>
        </p:spPr>
        <p:txBody>
          <a:bodyPr spcFirstLastPara="1" wrap="square" lIns="96100" tIns="48050" rIns="96100" bIns="48050" anchor="b" anchorCtr="0">
            <a:noAutofit/>
          </a:bodyPr>
          <a:lstStyle>
            <a:lvl1pPr marL="457200" lvl="0" indent="-228600" algn="l">
              <a:spcBef>
                <a:spcPts val="1000"/>
              </a:spcBef>
              <a:spcAft>
                <a:spcPts val="0"/>
              </a:spcAft>
              <a:buSzPts val="2000"/>
              <a:buNone/>
              <a:defRPr sz="2500" b="0">
                <a:solidFill>
                  <a:srgbClr val="86D1D8"/>
                </a:solidFill>
              </a:defRPr>
            </a:lvl1pPr>
            <a:lvl2pPr marL="914400" lvl="1" indent="-228600" algn="l">
              <a:spcBef>
                <a:spcPts val="1000"/>
              </a:spcBef>
              <a:spcAft>
                <a:spcPts val="0"/>
              </a:spcAft>
              <a:buSzPts val="1700"/>
              <a:buNone/>
              <a:defRPr sz="2100" b="1"/>
            </a:lvl2pPr>
            <a:lvl3pPr marL="1371600" lvl="2" indent="-228600" algn="l">
              <a:spcBef>
                <a:spcPts val="1000"/>
              </a:spcBef>
              <a:spcAft>
                <a:spcPts val="0"/>
              </a:spcAft>
              <a:buSzPts val="1500"/>
              <a:buNone/>
              <a:defRPr sz="1900" b="1"/>
            </a:lvl3pPr>
            <a:lvl4pPr marL="1828800" lvl="3" indent="-228600" algn="l">
              <a:spcBef>
                <a:spcPts val="1000"/>
              </a:spcBef>
              <a:spcAft>
                <a:spcPts val="0"/>
              </a:spcAft>
              <a:buSzPts val="1300"/>
              <a:buNone/>
              <a:defRPr sz="1700" b="1"/>
            </a:lvl4pPr>
            <a:lvl5pPr marL="2286000" lvl="4" indent="-228600" algn="l">
              <a:spcBef>
                <a:spcPts val="1000"/>
              </a:spcBef>
              <a:spcAft>
                <a:spcPts val="0"/>
              </a:spcAft>
              <a:buSzPts val="1300"/>
              <a:buNone/>
              <a:defRPr sz="1700" b="1"/>
            </a:lvl5pPr>
            <a:lvl6pPr marL="2743200" lvl="5" indent="-228600" algn="l">
              <a:spcBef>
                <a:spcPts val="1000"/>
              </a:spcBef>
              <a:spcAft>
                <a:spcPts val="0"/>
              </a:spcAft>
              <a:buSzPts val="1300"/>
              <a:buNone/>
              <a:defRPr sz="1700" b="1"/>
            </a:lvl6pPr>
            <a:lvl7pPr marL="3200400" lvl="6" indent="-228600" algn="l">
              <a:spcBef>
                <a:spcPts val="1000"/>
              </a:spcBef>
              <a:spcAft>
                <a:spcPts val="0"/>
              </a:spcAft>
              <a:buSzPts val="1300"/>
              <a:buNone/>
              <a:defRPr sz="1700" b="1"/>
            </a:lvl7pPr>
            <a:lvl8pPr marL="3657600" lvl="7" indent="-228600" algn="l">
              <a:spcBef>
                <a:spcPts val="1000"/>
              </a:spcBef>
              <a:spcAft>
                <a:spcPts val="0"/>
              </a:spcAft>
              <a:buSzPts val="1300"/>
              <a:buNone/>
              <a:defRPr sz="1700" b="1"/>
            </a:lvl8pPr>
            <a:lvl9pPr marL="4114800" lvl="8" indent="-228600" algn="l">
              <a:spcBef>
                <a:spcPts val="1000"/>
              </a:spcBef>
              <a:spcAft>
                <a:spcPts val="0"/>
              </a:spcAft>
              <a:buSzPts val="1300"/>
              <a:buNone/>
              <a:defRPr sz="1700" b="1"/>
            </a:lvl9pPr>
          </a:lstStyle>
          <a:p>
            <a:endParaRPr/>
          </a:p>
        </p:txBody>
      </p:sp>
      <p:sp>
        <p:nvSpPr>
          <p:cNvPr id="166" name="Google Shape;166;p28"/>
          <p:cNvSpPr>
            <a:spLocks noGrp="1"/>
          </p:cNvSpPr>
          <p:nvPr>
            <p:ph type="pic" idx="5"/>
          </p:nvPr>
        </p:nvSpPr>
        <p:spPr>
          <a:xfrm>
            <a:off x="2917791" y="2209800"/>
            <a:ext cx="2198400" cy="1524000"/>
          </a:xfrm>
          <a:prstGeom prst="roundRect">
            <a:avLst>
              <a:gd name="adj" fmla="val 1858"/>
            </a:avLst>
          </a:prstGeom>
          <a:noFill/>
          <a:ln>
            <a:noFill/>
          </a:ln>
          <a:effectLst>
            <a:outerShdw blurRad="50800" dist="50800" dir="5400000" algn="tl" rotWithShape="0">
              <a:srgbClr val="000000">
                <a:alpha val="42745"/>
              </a:srgbClr>
            </a:outerShdw>
          </a:effectLst>
        </p:spPr>
      </p:sp>
      <p:sp>
        <p:nvSpPr>
          <p:cNvPr id="167" name="Google Shape;167;p28"/>
          <p:cNvSpPr txBox="1">
            <a:spLocks noGrp="1"/>
          </p:cNvSpPr>
          <p:nvPr>
            <p:ph type="body" idx="6"/>
          </p:nvPr>
        </p:nvSpPr>
        <p:spPr>
          <a:xfrm>
            <a:off x="2916776" y="4827211"/>
            <a:ext cx="2201400" cy="659100"/>
          </a:xfrm>
          <a:prstGeom prst="rect">
            <a:avLst/>
          </a:prstGeom>
          <a:noFill/>
          <a:ln>
            <a:noFill/>
          </a:ln>
        </p:spPr>
        <p:txBody>
          <a:bodyPr spcFirstLastPara="1" wrap="square" lIns="96100" tIns="48050" rIns="96100" bIns="48050" anchor="t" anchorCtr="0">
            <a:normAutofit/>
          </a:bodyPr>
          <a:lstStyle>
            <a:lvl1pPr marL="457200" lvl="0" indent="-228600" algn="l">
              <a:spcBef>
                <a:spcPts val="1000"/>
              </a:spcBef>
              <a:spcAft>
                <a:spcPts val="0"/>
              </a:spcAft>
              <a:buSzPts val="1200"/>
              <a:buNone/>
              <a:defRPr sz="1500"/>
            </a:lvl1pPr>
            <a:lvl2pPr marL="914400" lvl="1" indent="-228600" algn="l">
              <a:spcBef>
                <a:spcPts val="1000"/>
              </a:spcBef>
              <a:spcAft>
                <a:spcPts val="0"/>
              </a:spcAft>
              <a:buSzPts val="1000"/>
              <a:buNone/>
              <a:defRPr sz="13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00"/>
              <a:buNone/>
              <a:defRPr sz="1000"/>
            </a:lvl4pPr>
            <a:lvl5pPr marL="2286000" lvl="4" indent="-228600" algn="l">
              <a:spcBef>
                <a:spcPts val="1000"/>
              </a:spcBef>
              <a:spcAft>
                <a:spcPts val="0"/>
              </a:spcAft>
              <a:buSzPts val="700"/>
              <a:buNone/>
              <a:defRPr sz="1000"/>
            </a:lvl5pPr>
            <a:lvl6pPr marL="2743200" lvl="5" indent="-228600" algn="l">
              <a:spcBef>
                <a:spcPts val="1000"/>
              </a:spcBef>
              <a:spcAft>
                <a:spcPts val="0"/>
              </a:spcAft>
              <a:buSzPts val="700"/>
              <a:buNone/>
              <a:defRPr sz="1000"/>
            </a:lvl6pPr>
            <a:lvl7pPr marL="3200400" lvl="6" indent="-228600" algn="l">
              <a:spcBef>
                <a:spcPts val="1000"/>
              </a:spcBef>
              <a:spcAft>
                <a:spcPts val="0"/>
              </a:spcAft>
              <a:buSzPts val="700"/>
              <a:buNone/>
              <a:defRPr sz="1000"/>
            </a:lvl7pPr>
            <a:lvl8pPr marL="3657600" lvl="7" indent="-228600" algn="l">
              <a:spcBef>
                <a:spcPts val="1000"/>
              </a:spcBef>
              <a:spcAft>
                <a:spcPts val="0"/>
              </a:spcAft>
              <a:buSzPts val="700"/>
              <a:buNone/>
              <a:defRPr sz="1000"/>
            </a:lvl8pPr>
            <a:lvl9pPr marL="4114800" lvl="8" indent="-228600" algn="l">
              <a:spcBef>
                <a:spcPts val="1000"/>
              </a:spcBef>
              <a:spcAft>
                <a:spcPts val="0"/>
              </a:spcAft>
              <a:buSzPts val="700"/>
              <a:buNone/>
              <a:defRPr sz="1000"/>
            </a:lvl9pPr>
          </a:lstStyle>
          <a:p>
            <a:endParaRPr/>
          </a:p>
        </p:txBody>
      </p:sp>
      <p:sp>
        <p:nvSpPr>
          <p:cNvPr id="168" name="Google Shape;168;p28"/>
          <p:cNvSpPr txBox="1">
            <a:spLocks noGrp="1"/>
          </p:cNvSpPr>
          <p:nvPr>
            <p:ph type="body" idx="7"/>
          </p:nvPr>
        </p:nvSpPr>
        <p:spPr>
          <a:xfrm>
            <a:off x="5344917" y="4250949"/>
            <a:ext cx="2199600" cy="576300"/>
          </a:xfrm>
          <a:prstGeom prst="rect">
            <a:avLst/>
          </a:prstGeom>
          <a:noFill/>
          <a:ln>
            <a:noFill/>
          </a:ln>
        </p:spPr>
        <p:txBody>
          <a:bodyPr spcFirstLastPara="1" wrap="square" lIns="96100" tIns="48050" rIns="96100" bIns="48050" anchor="b" anchorCtr="0">
            <a:noAutofit/>
          </a:bodyPr>
          <a:lstStyle>
            <a:lvl1pPr marL="457200" lvl="0" indent="-228600" algn="l">
              <a:spcBef>
                <a:spcPts val="1000"/>
              </a:spcBef>
              <a:spcAft>
                <a:spcPts val="0"/>
              </a:spcAft>
              <a:buSzPts val="2000"/>
              <a:buNone/>
              <a:defRPr sz="2500" b="0">
                <a:solidFill>
                  <a:srgbClr val="86D1D8"/>
                </a:solidFill>
              </a:defRPr>
            </a:lvl1pPr>
            <a:lvl2pPr marL="914400" lvl="1" indent="-228600" algn="l">
              <a:spcBef>
                <a:spcPts val="1000"/>
              </a:spcBef>
              <a:spcAft>
                <a:spcPts val="0"/>
              </a:spcAft>
              <a:buSzPts val="1700"/>
              <a:buNone/>
              <a:defRPr sz="2100" b="1"/>
            </a:lvl2pPr>
            <a:lvl3pPr marL="1371600" lvl="2" indent="-228600" algn="l">
              <a:spcBef>
                <a:spcPts val="1000"/>
              </a:spcBef>
              <a:spcAft>
                <a:spcPts val="0"/>
              </a:spcAft>
              <a:buSzPts val="1500"/>
              <a:buNone/>
              <a:defRPr sz="1900" b="1"/>
            </a:lvl3pPr>
            <a:lvl4pPr marL="1828800" lvl="3" indent="-228600" algn="l">
              <a:spcBef>
                <a:spcPts val="1000"/>
              </a:spcBef>
              <a:spcAft>
                <a:spcPts val="0"/>
              </a:spcAft>
              <a:buSzPts val="1300"/>
              <a:buNone/>
              <a:defRPr sz="1700" b="1"/>
            </a:lvl4pPr>
            <a:lvl5pPr marL="2286000" lvl="4" indent="-228600" algn="l">
              <a:spcBef>
                <a:spcPts val="1000"/>
              </a:spcBef>
              <a:spcAft>
                <a:spcPts val="0"/>
              </a:spcAft>
              <a:buSzPts val="1300"/>
              <a:buNone/>
              <a:defRPr sz="1700" b="1"/>
            </a:lvl5pPr>
            <a:lvl6pPr marL="2743200" lvl="5" indent="-228600" algn="l">
              <a:spcBef>
                <a:spcPts val="1000"/>
              </a:spcBef>
              <a:spcAft>
                <a:spcPts val="0"/>
              </a:spcAft>
              <a:buSzPts val="1300"/>
              <a:buNone/>
              <a:defRPr sz="1700" b="1"/>
            </a:lvl6pPr>
            <a:lvl7pPr marL="3200400" lvl="6" indent="-228600" algn="l">
              <a:spcBef>
                <a:spcPts val="1000"/>
              </a:spcBef>
              <a:spcAft>
                <a:spcPts val="0"/>
              </a:spcAft>
              <a:buSzPts val="1300"/>
              <a:buNone/>
              <a:defRPr sz="1700" b="1"/>
            </a:lvl7pPr>
            <a:lvl8pPr marL="3657600" lvl="7" indent="-228600" algn="l">
              <a:spcBef>
                <a:spcPts val="1000"/>
              </a:spcBef>
              <a:spcAft>
                <a:spcPts val="0"/>
              </a:spcAft>
              <a:buSzPts val="1300"/>
              <a:buNone/>
              <a:defRPr sz="1700" b="1"/>
            </a:lvl8pPr>
            <a:lvl9pPr marL="4114800" lvl="8" indent="-228600" algn="l">
              <a:spcBef>
                <a:spcPts val="1000"/>
              </a:spcBef>
              <a:spcAft>
                <a:spcPts val="0"/>
              </a:spcAft>
              <a:buSzPts val="1300"/>
              <a:buNone/>
              <a:defRPr sz="1700" b="1"/>
            </a:lvl9pPr>
          </a:lstStyle>
          <a:p>
            <a:endParaRPr/>
          </a:p>
        </p:txBody>
      </p:sp>
      <p:sp>
        <p:nvSpPr>
          <p:cNvPr id="169" name="Google Shape;169;p28"/>
          <p:cNvSpPr>
            <a:spLocks noGrp="1"/>
          </p:cNvSpPr>
          <p:nvPr>
            <p:ph type="pic" idx="8"/>
          </p:nvPr>
        </p:nvSpPr>
        <p:spPr>
          <a:xfrm>
            <a:off x="5344916" y="2209800"/>
            <a:ext cx="2199600" cy="1524000"/>
          </a:xfrm>
          <a:prstGeom prst="roundRect">
            <a:avLst>
              <a:gd name="adj" fmla="val 1858"/>
            </a:avLst>
          </a:prstGeom>
          <a:noFill/>
          <a:ln>
            <a:noFill/>
          </a:ln>
          <a:effectLst>
            <a:outerShdw blurRad="50800" dist="50800" dir="5400000" algn="tl" rotWithShape="0">
              <a:srgbClr val="000000">
                <a:alpha val="42745"/>
              </a:srgbClr>
            </a:outerShdw>
          </a:effectLst>
        </p:spPr>
      </p:sp>
      <p:sp>
        <p:nvSpPr>
          <p:cNvPr id="170" name="Google Shape;170;p28"/>
          <p:cNvSpPr txBox="1">
            <a:spLocks noGrp="1"/>
          </p:cNvSpPr>
          <p:nvPr>
            <p:ph type="body" idx="9"/>
          </p:nvPr>
        </p:nvSpPr>
        <p:spPr>
          <a:xfrm>
            <a:off x="5344824" y="4827209"/>
            <a:ext cx="2202600" cy="659100"/>
          </a:xfrm>
          <a:prstGeom prst="rect">
            <a:avLst/>
          </a:prstGeom>
          <a:noFill/>
          <a:ln>
            <a:noFill/>
          </a:ln>
        </p:spPr>
        <p:txBody>
          <a:bodyPr spcFirstLastPara="1" wrap="square" lIns="96100" tIns="48050" rIns="96100" bIns="48050" anchor="t" anchorCtr="0">
            <a:normAutofit/>
          </a:bodyPr>
          <a:lstStyle>
            <a:lvl1pPr marL="457200" lvl="0" indent="-228600" algn="l">
              <a:spcBef>
                <a:spcPts val="1000"/>
              </a:spcBef>
              <a:spcAft>
                <a:spcPts val="0"/>
              </a:spcAft>
              <a:buSzPts val="1200"/>
              <a:buNone/>
              <a:defRPr sz="1500"/>
            </a:lvl1pPr>
            <a:lvl2pPr marL="914400" lvl="1" indent="-228600" algn="l">
              <a:spcBef>
                <a:spcPts val="1000"/>
              </a:spcBef>
              <a:spcAft>
                <a:spcPts val="0"/>
              </a:spcAft>
              <a:buSzPts val="1000"/>
              <a:buNone/>
              <a:defRPr sz="13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00"/>
              <a:buNone/>
              <a:defRPr sz="1000"/>
            </a:lvl4pPr>
            <a:lvl5pPr marL="2286000" lvl="4" indent="-228600" algn="l">
              <a:spcBef>
                <a:spcPts val="1000"/>
              </a:spcBef>
              <a:spcAft>
                <a:spcPts val="0"/>
              </a:spcAft>
              <a:buSzPts val="700"/>
              <a:buNone/>
              <a:defRPr sz="1000"/>
            </a:lvl5pPr>
            <a:lvl6pPr marL="2743200" lvl="5" indent="-228600" algn="l">
              <a:spcBef>
                <a:spcPts val="1000"/>
              </a:spcBef>
              <a:spcAft>
                <a:spcPts val="0"/>
              </a:spcAft>
              <a:buSzPts val="700"/>
              <a:buNone/>
              <a:defRPr sz="1000"/>
            </a:lvl6pPr>
            <a:lvl7pPr marL="3200400" lvl="6" indent="-228600" algn="l">
              <a:spcBef>
                <a:spcPts val="1000"/>
              </a:spcBef>
              <a:spcAft>
                <a:spcPts val="0"/>
              </a:spcAft>
              <a:buSzPts val="700"/>
              <a:buNone/>
              <a:defRPr sz="1000"/>
            </a:lvl7pPr>
            <a:lvl8pPr marL="3657600" lvl="7" indent="-228600" algn="l">
              <a:spcBef>
                <a:spcPts val="1000"/>
              </a:spcBef>
              <a:spcAft>
                <a:spcPts val="0"/>
              </a:spcAft>
              <a:buSzPts val="700"/>
              <a:buNone/>
              <a:defRPr sz="1000"/>
            </a:lvl8pPr>
            <a:lvl9pPr marL="4114800" lvl="8" indent="-228600" algn="l">
              <a:spcBef>
                <a:spcPts val="1000"/>
              </a:spcBef>
              <a:spcAft>
                <a:spcPts val="0"/>
              </a:spcAft>
              <a:buSzPts val="700"/>
              <a:buNone/>
              <a:defRPr sz="1000"/>
            </a:lvl9pPr>
          </a:lstStyle>
          <a:p>
            <a:endParaRPr/>
          </a:p>
        </p:txBody>
      </p:sp>
      <p:cxnSp>
        <p:nvCxnSpPr>
          <p:cNvPr id="171" name="Google Shape;171;p28"/>
          <p:cNvCxnSpPr/>
          <p:nvPr/>
        </p:nvCxnSpPr>
        <p:spPr>
          <a:xfrm>
            <a:off x="2795334" y="2133600"/>
            <a:ext cx="0" cy="3962400"/>
          </a:xfrm>
          <a:prstGeom prst="straightConnector1">
            <a:avLst/>
          </a:prstGeom>
          <a:noFill/>
          <a:ln w="12700" cap="flat" cmpd="sng">
            <a:solidFill>
              <a:srgbClr val="86D1D8">
                <a:alpha val="40000"/>
              </a:srgbClr>
            </a:solidFill>
            <a:prstDash val="solid"/>
            <a:round/>
            <a:headEnd type="none" w="sm" len="sm"/>
            <a:tailEnd type="none" w="sm" len="sm"/>
          </a:ln>
        </p:spPr>
      </p:cxnSp>
      <p:cxnSp>
        <p:nvCxnSpPr>
          <p:cNvPr id="172" name="Google Shape;172;p28"/>
          <p:cNvCxnSpPr/>
          <p:nvPr/>
        </p:nvCxnSpPr>
        <p:spPr>
          <a:xfrm>
            <a:off x="5223030" y="2133600"/>
            <a:ext cx="0" cy="3966900"/>
          </a:xfrm>
          <a:prstGeom prst="straightConnector1">
            <a:avLst/>
          </a:prstGeom>
          <a:noFill/>
          <a:ln w="12700" cap="flat" cmpd="sng">
            <a:solidFill>
              <a:srgbClr val="86D1D8">
                <a:alpha val="40000"/>
              </a:srgbClr>
            </a:solidFill>
            <a:prstDash val="solid"/>
            <a:round/>
            <a:headEnd type="none" w="sm" len="sm"/>
            <a:tailEnd type="none" w="sm" len="sm"/>
          </a:ln>
        </p:spPr>
      </p:cxnSp>
      <p:sp>
        <p:nvSpPr>
          <p:cNvPr id="173" name="Google Shape;173;p28"/>
          <p:cNvSpPr txBox="1">
            <a:spLocks noGrp="1"/>
          </p:cNvSpPr>
          <p:nvPr>
            <p:ph type="dt" idx="10"/>
          </p:nvPr>
        </p:nvSpPr>
        <p:spPr>
          <a:xfrm rot="5400000">
            <a:off x="7495018" y="1828801"/>
            <a:ext cx="990600" cy="228600"/>
          </a:xfrm>
          <a:prstGeom prst="rect">
            <a:avLst/>
          </a:prstGeom>
          <a:noFill/>
          <a:ln>
            <a:noFill/>
          </a:ln>
        </p:spPr>
        <p:txBody>
          <a:bodyPr spcFirstLastPara="1" wrap="square" lIns="96100" tIns="48050" rIns="96100" bIns="48050" anchor="t" anchorCtr="0">
            <a:noAutofit/>
          </a:bodyPr>
          <a:lstStyle>
            <a:lvl1pPr lvl="0" algn="l">
              <a:spcBef>
                <a:spcPts val="0"/>
              </a:spcBef>
              <a:spcAft>
                <a:spcPts val="0"/>
              </a:spcAft>
              <a:buSzPts val="1500"/>
              <a:buNone/>
              <a:defRPr/>
            </a:lvl1pPr>
            <a:lvl2pPr lvl="1" algn="l">
              <a:spcBef>
                <a:spcPts val="0"/>
              </a:spcBef>
              <a:spcAft>
                <a:spcPts val="0"/>
              </a:spcAft>
              <a:buSzPts val="1500"/>
              <a:buNone/>
              <a:defRPr/>
            </a:lvl2pPr>
            <a:lvl3pPr lvl="2" algn="l">
              <a:spcBef>
                <a:spcPts val="0"/>
              </a:spcBef>
              <a:spcAft>
                <a:spcPts val="0"/>
              </a:spcAft>
              <a:buSzPts val="1500"/>
              <a:buNone/>
              <a:defRPr/>
            </a:lvl3pPr>
            <a:lvl4pPr lvl="3" algn="l">
              <a:spcBef>
                <a:spcPts val="0"/>
              </a:spcBef>
              <a:spcAft>
                <a:spcPts val="0"/>
              </a:spcAft>
              <a:buSzPts val="1500"/>
              <a:buNone/>
              <a:defRPr/>
            </a:lvl4pPr>
            <a:lvl5pPr lvl="4" algn="l">
              <a:spcBef>
                <a:spcPts val="0"/>
              </a:spcBef>
              <a:spcAft>
                <a:spcPts val="0"/>
              </a:spcAft>
              <a:buSzPts val="1500"/>
              <a:buNone/>
              <a:defRPr/>
            </a:lvl5pPr>
            <a:lvl6pPr lvl="5" algn="l">
              <a:spcBef>
                <a:spcPts val="0"/>
              </a:spcBef>
              <a:spcAft>
                <a:spcPts val="0"/>
              </a:spcAft>
              <a:buSzPts val="1500"/>
              <a:buNone/>
              <a:defRPr/>
            </a:lvl6pPr>
            <a:lvl7pPr lvl="6" algn="l">
              <a:spcBef>
                <a:spcPts val="0"/>
              </a:spcBef>
              <a:spcAft>
                <a:spcPts val="0"/>
              </a:spcAft>
              <a:buSzPts val="1500"/>
              <a:buNone/>
              <a:defRPr/>
            </a:lvl7pPr>
            <a:lvl8pPr lvl="7" algn="l">
              <a:spcBef>
                <a:spcPts val="0"/>
              </a:spcBef>
              <a:spcAft>
                <a:spcPts val="0"/>
              </a:spcAft>
              <a:buSzPts val="1500"/>
              <a:buNone/>
              <a:defRPr/>
            </a:lvl8pPr>
            <a:lvl9pPr lvl="8" algn="l">
              <a:spcBef>
                <a:spcPts val="0"/>
              </a:spcBef>
              <a:spcAft>
                <a:spcPts val="0"/>
              </a:spcAft>
              <a:buSzPts val="1500"/>
              <a:buNone/>
              <a:defRPr/>
            </a:lvl9pPr>
          </a:lstStyle>
          <a:p>
            <a:endParaRPr/>
          </a:p>
        </p:txBody>
      </p:sp>
      <p:sp>
        <p:nvSpPr>
          <p:cNvPr id="174" name="Google Shape;174;p28"/>
          <p:cNvSpPr txBox="1">
            <a:spLocks noGrp="1"/>
          </p:cNvSpPr>
          <p:nvPr>
            <p:ph type="ftr" idx="11"/>
          </p:nvPr>
        </p:nvSpPr>
        <p:spPr>
          <a:xfrm rot="5400000">
            <a:off x="6233513" y="3263254"/>
            <a:ext cx="3859500" cy="228600"/>
          </a:xfrm>
          <a:prstGeom prst="rect">
            <a:avLst/>
          </a:prstGeom>
          <a:noFill/>
          <a:ln>
            <a:noFill/>
          </a:ln>
        </p:spPr>
        <p:txBody>
          <a:bodyPr spcFirstLastPara="1" wrap="square" lIns="96100" tIns="48050" rIns="96100" bIns="48050" anchor="b" anchorCtr="0">
            <a:noAutofit/>
          </a:bodyPr>
          <a:lstStyle>
            <a:lvl1pPr lvl="0" algn="l">
              <a:spcBef>
                <a:spcPts val="0"/>
              </a:spcBef>
              <a:spcAft>
                <a:spcPts val="0"/>
              </a:spcAft>
              <a:buSzPts val="1500"/>
              <a:buNone/>
              <a:defRPr/>
            </a:lvl1pPr>
            <a:lvl2pPr lvl="1" algn="l">
              <a:spcBef>
                <a:spcPts val="0"/>
              </a:spcBef>
              <a:spcAft>
                <a:spcPts val="0"/>
              </a:spcAft>
              <a:buSzPts val="1500"/>
              <a:buNone/>
              <a:defRPr/>
            </a:lvl2pPr>
            <a:lvl3pPr lvl="2" algn="l">
              <a:spcBef>
                <a:spcPts val="0"/>
              </a:spcBef>
              <a:spcAft>
                <a:spcPts val="0"/>
              </a:spcAft>
              <a:buSzPts val="1500"/>
              <a:buNone/>
              <a:defRPr/>
            </a:lvl3pPr>
            <a:lvl4pPr lvl="3" algn="l">
              <a:spcBef>
                <a:spcPts val="0"/>
              </a:spcBef>
              <a:spcAft>
                <a:spcPts val="0"/>
              </a:spcAft>
              <a:buSzPts val="1500"/>
              <a:buNone/>
              <a:defRPr/>
            </a:lvl4pPr>
            <a:lvl5pPr lvl="4" algn="l">
              <a:spcBef>
                <a:spcPts val="0"/>
              </a:spcBef>
              <a:spcAft>
                <a:spcPts val="0"/>
              </a:spcAft>
              <a:buSzPts val="1500"/>
              <a:buNone/>
              <a:defRPr/>
            </a:lvl5pPr>
            <a:lvl6pPr lvl="5" algn="l">
              <a:spcBef>
                <a:spcPts val="0"/>
              </a:spcBef>
              <a:spcAft>
                <a:spcPts val="0"/>
              </a:spcAft>
              <a:buSzPts val="1500"/>
              <a:buNone/>
              <a:defRPr/>
            </a:lvl6pPr>
            <a:lvl7pPr lvl="6" algn="l">
              <a:spcBef>
                <a:spcPts val="0"/>
              </a:spcBef>
              <a:spcAft>
                <a:spcPts val="0"/>
              </a:spcAft>
              <a:buSzPts val="1500"/>
              <a:buNone/>
              <a:defRPr/>
            </a:lvl7pPr>
            <a:lvl8pPr lvl="7" algn="l">
              <a:spcBef>
                <a:spcPts val="0"/>
              </a:spcBef>
              <a:spcAft>
                <a:spcPts val="0"/>
              </a:spcAft>
              <a:buSzPts val="1500"/>
              <a:buNone/>
              <a:defRPr/>
            </a:lvl8pPr>
            <a:lvl9pPr lvl="8" algn="l">
              <a:spcBef>
                <a:spcPts val="0"/>
              </a:spcBef>
              <a:spcAft>
                <a:spcPts val="0"/>
              </a:spcAft>
              <a:buSzPts val="1500"/>
              <a:buNone/>
              <a:defRPr/>
            </a:lvl9pPr>
          </a:lstStyle>
          <a:p>
            <a:endParaRPr/>
          </a:p>
        </p:txBody>
      </p:sp>
      <p:sp>
        <p:nvSpPr>
          <p:cNvPr id="175" name="Google Shape;175;p28"/>
          <p:cNvSpPr txBox="1">
            <a:spLocks noGrp="1"/>
          </p:cNvSpPr>
          <p:nvPr>
            <p:ph type="sldNum" idx="12"/>
          </p:nvPr>
        </p:nvSpPr>
        <p:spPr>
          <a:xfrm>
            <a:off x="7766431" y="295736"/>
            <a:ext cx="628800" cy="767400"/>
          </a:xfrm>
          <a:prstGeom prst="rect">
            <a:avLst/>
          </a:prstGeom>
          <a:noFill/>
          <a:ln>
            <a:noFill/>
          </a:ln>
        </p:spPr>
        <p:txBody>
          <a:bodyPr spcFirstLastPara="1" wrap="square" lIns="96100" tIns="48050" rIns="96100" bIns="4805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76"/>
        <p:cNvGrpSpPr/>
        <p:nvPr/>
      </p:nvGrpSpPr>
      <p:grpSpPr>
        <a:xfrm>
          <a:off x="0" y="0"/>
          <a:ext cx="0" cy="0"/>
          <a:chOff x="0" y="0"/>
          <a:chExt cx="0" cy="0"/>
        </a:xfrm>
      </p:grpSpPr>
      <p:sp>
        <p:nvSpPr>
          <p:cNvPr id="177" name="Google Shape;177;p29"/>
          <p:cNvSpPr txBox="1">
            <a:spLocks noGrp="1"/>
          </p:cNvSpPr>
          <p:nvPr>
            <p:ph type="title"/>
          </p:nvPr>
        </p:nvSpPr>
        <p:spPr>
          <a:xfrm>
            <a:off x="484710" y="452718"/>
            <a:ext cx="7055400" cy="1400400"/>
          </a:xfrm>
          <a:prstGeom prst="rect">
            <a:avLst/>
          </a:prstGeom>
          <a:noFill/>
          <a:ln>
            <a:noFill/>
          </a:ln>
        </p:spPr>
        <p:txBody>
          <a:bodyPr spcFirstLastPara="1" wrap="square" lIns="96100" tIns="48050" rIns="96100" bIns="48050" anchor="t" anchorCtr="0">
            <a:noAutofit/>
          </a:bodyPr>
          <a:lstStyle>
            <a:lvl1pPr lvl="0" algn="l">
              <a:spcBef>
                <a:spcPts val="0"/>
              </a:spcBef>
              <a:spcAft>
                <a:spcPts val="0"/>
              </a:spcAft>
              <a:buClr>
                <a:schemeClr val="lt2"/>
              </a:buClr>
              <a:buSzPts val="1900"/>
              <a:buNone/>
              <a:defRPr/>
            </a:lvl1pPr>
            <a:lvl2pPr lvl="1" algn="l">
              <a:spcBef>
                <a:spcPts val="0"/>
              </a:spcBef>
              <a:spcAft>
                <a:spcPts val="0"/>
              </a:spcAft>
              <a:buSzPts val="1500"/>
              <a:buNone/>
              <a:defRPr/>
            </a:lvl2pPr>
            <a:lvl3pPr lvl="2" algn="l">
              <a:spcBef>
                <a:spcPts val="0"/>
              </a:spcBef>
              <a:spcAft>
                <a:spcPts val="0"/>
              </a:spcAft>
              <a:buSzPts val="1500"/>
              <a:buNone/>
              <a:defRPr/>
            </a:lvl3pPr>
            <a:lvl4pPr lvl="3" algn="l">
              <a:spcBef>
                <a:spcPts val="0"/>
              </a:spcBef>
              <a:spcAft>
                <a:spcPts val="0"/>
              </a:spcAft>
              <a:buSzPts val="1500"/>
              <a:buNone/>
              <a:defRPr/>
            </a:lvl4pPr>
            <a:lvl5pPr lvl="4" algn="l">
              <a:spcBef>
                <a:spcPts val="0"/>
              </a:spcBef>
              <a:spcAft>
                <a:spcPts val="0"/>
              </a:spcAft>
              <a:buSzPts val="1500"/>
              <a:buNone/>
              <a:defRPr/>
            </a:lvl5pPr>
            <a:lvl6pPr lvl="5" algn="l">
              <a:spcBef>
                <a:spcPts val="0"/>
              </a:spcBef>
              <a:spcAft>
                <a:spcPts val="0"/>
              </a:spcAft>
              <a:buSzPts val="1500"/>
              <a:buNone/>
              <a:defRPr/>
            </a:lvl6pPr>
            <a:lvl7pPr lvl="6" algn="l">
              <a:spcBef>
                <a:spcPts val="0"/>
              </a:spcBef>
              <a:spcAft>
                <a:spcPts val="0"/>
              </a:spcAft>
              <a:buSzPts val="1500"/>
              <a:buNone/>
              <a:defRPr/>
            </a:lvl7pPr>
            <a:lvl8pPr lvl="7" algn="l">
              <a:spcBef>
                <a:spcPts val="0"/>
              </a:spcBef>
              <a:spcAft>
                <a:spcPts val="0"/>
              </a:spcAft>
              <a:buSzPts val="1500"/>
              <a:buNone/>
              <a:defRPr/>
            </a:lvl8pPr>
            <a:lvl9pPr lvl="8" algn="l">
              <a:spcBef>
                <a:spcPts val="0"/>
              </a:spcBef>
              <a:spcAft>
                <a:spcPts val="0"/>
              </a:spcAft>
              <a:buSzPts val="1500"/>
              <a:buNone/>
              <a:defRPr/>
            </a:lvl9pPr>
          </a:lstStyle>
          <a:p>
            <a:endParaRPr/>
          </a:p>
        </p:txBody>
      </p:sp>
      <p:sp>
        <p:nvSpPr>
          <p:cNvPr id="178" name="Google Shape;178;p29"/>
          <p:cNvSpPr txBox="1">
            <a:spLocks noGrp="1"/>
          </p:cNvSpPr>
          <p:nvPr>
            <p:ph type="body" idx="1"/>
          </p:nvPr>
        </p:nvSpPr>
        <p:spPr>
          <a:xfrm rot="5400000">
            <a:off x="2085804" y="794875"/>
            <a:ext cx="4195500" cy="6711600"/>
          </a:xfrm>
          <a:prstGeom prst="rect">
            <a:avLst/>
          </a:prstGeom>
          <a:noFill/>
          <a:ln>
            <a:noFill/>
          </a:ln>
        </p:spPr>
        <p:txBody>
          <a:bodyPr spcFirstLastPara="1" wrap="square" lIns="96100" tIns="48050" rIns="96100" bIns="48050" anchor="t" anchorCtr="0">
            <a:normAutofit/>
          </a:bodyPr>
          <a:lstStyle>
            <a:lvl1pPr marL="457200" lvl="0" indent="-323850" algn="l">
              <a:spcBef>
                <a:spcPts val="1000"/>
              </a:spcBef>
              <a:spcAft>
                <a:spcPts val="0"/>
              </a:spcAft>
              <a:buSzPts val="1500"/>
              <a:buChar char="►"/>
              <a:defRPr/>
            </a:lvl1pPr>
            <a:lvl2pPr marL="914400" lvl="1" indent="-323850" algn="l">
              <a:spcBef>
                <a:spcPts val="1000"/>
              </a:spcBef>
              <a:spcAft>
                <a:spcPts val="0"/>
              </a:spcAft>
              <a:buSzPts val="1500"/>
              <a:buChar char="►"/>
              <a:defRPr/>
            </a:lvl2pPr>
            <a:lvl3pPr marL="1371600" lvl="2" indent="-323850" algn="l">
              <a:spcBef>
                <a:spcPts val="1000"/>
              </a:spcBef>
              <a:spcAft>
                <a:spcPts val="0"/>
              </a:spcAft>
              <a:buSzPts val="1500"/>
              <a:buChar char="►"/>
              <a:defRPr/>
            </a:lvl3pPr>
            <a:lvl4pPr marL="1828800" lvl="3" indent="-323850" algn="l">
              <a:spcBef>
                <a:spcPts val="1000"/>
              </a:spcBef>
              <a:spcAft>
                <a:spcPts val="0"/>
              </a:spcAft>
              <a:buSzPts val="1500"/>
              <a:buChar char="►"/>
              <a:defRPr/>
            </a:lvl4pPr>
            <a:lvl5pPr marL="2286000" lvl="4" indent="-323850" algn="l">
              <a:spcBef>
                <a:spcPts val="1000"/>
              </a:spcBef>
              <a:spcAft>
                <a:spcPts val="0"/>
              </a:spcAft>
              <a:buSzPts val="1500"/>
              <a:buChar char="►"/>
              <a:defRPr/>
            </a:lvl5pPr>
            <a:lvl6pPr marL="2743200" lvl="5" indent="-323850" algn="l">
              <a:spcBef>
                <a:spcPts val="1000"/>
              </a:spcBef>
              <a:spcAft>
                <a:spcPts val="0"/>
              </a:spcAft>
              <a:buSzPts val="1500"/>
              <a:buChar char="►"/>
              <a:defRPr/>
            </a:lvl6pPr>
            <a:lvl7pPr marL="3200400" lvl="6" indent="-323850" algn="l">
              <a:spcBef>
                <a:spcPts val="1000"/>
              </a:spcBef>
              <a:spcAft>
                <a:spcPts val="0"/>
              </a:spcAft>
              <a:buSzPts val="1500"/>
              <a:buChar char="►"/>
              <a:defRPr/>
            </a:lvl7pPr>
            <a:lvl8pPr marL="3657600" lvl="7" indent="-323850" algn="l">
              <a:spcBef>
                <a:spcPts val="1000"/>
              </a:spcBef>
              <a:spcAft>
                <a:spcPts val="0"/>
              </a:spcAft>
              <a:buSzPts val="1500"/>
              <a:buChar char="►"/>
              <a:defRPr/>
            </a:lvl8pPr>
            <a:lvl9pPr marL="4114800" lvl="8" indent="-323850" algn="l">
              <a:spcBef>
                <a:spcPts val="1000"/>
              </a:spcBef>
              <a:spcAft>
                <a:spcPts val="0"/>
              </a:spcAft>
              <a:buSzPts val="1500"/>
              <a:buChar char="►"/>
              <a:defRPr/>
            </a:lvl9pPr>
          </a:lstStyle>
          <a:p>
            <a:endParaRPr/>
          </a:p>
        </p:txBody>
      </p:sp>
      <p:sp>
        <p:nvSpPr>
          <p:cNvPr id="179" name="Google Shape;179;p29"/>
          <p:cNvSpPr txBox="1">
            <a:spLocks noGrp="1"/>
          </p:cNvSpPr>
          <p:nvPr>
            <p:ph type="dt" idx="10"/>
          </p:nvPr>
        </p:nvSpPr>
        <p:spPr>
          <a:xfrm rot="5400000">
            <a:off x="7495018" y="1828801"/>
            <a:ext cx="990600" cy="228600"/>
          </a:xfrm>
          <a:prstGeom prst="rect">
            <a:avLst/>
          </a:prstGeom>
          <a:noFill/>
          <a:ln>
            <a:noFill/>
          </a:ln>
        </p:spPr>
        <p:txBody>
          <a:bodyPr spcFirstLastPara="1" wrap="square" lIns="96100" tIns="48050" rIns="96100" bIns="48050" anchor="t" anchorCtr="0">
            <a:noAutofit/>
          </a:bodyPr>
          <a:lstStyle>
            <a:lvl1pPr lvl="0" algn="l">
              <a:spcBef>
                <a:spcPts val="0"/>
              </a:spcBef>
              <a:spcAft>
                <a:spcPts val="0"/>
              </a:spcAft>
              <a:buSzPts val="1500"/>
              <a:buNone/>
              <a:defRPr/>
            </a:lvl1pPr>
            <a:lvl2pPr lvl="1" algn="l">
              <a:spcBef>
                <a:spcPts val="0"/>
              </a:spcBef>
              <a:spcAft>
                <a:spcPts val="0"/>
              </a:spcAft>
              <a:buSzPts val="1500"/>
              <a:buNone/>
              <a:defRPr/>
            </a:lvl2pPr>
            <a:lvl3pPr lvl="2" algn="l">
              <a:spcBef>
                <a:spcPts val="0"/>
              </a:spcBef>
              <a:spcAft>
                <a:spcPts val="0"/>
              </a:spcAft>
              <a:buSzPts val="1500"/>
              <a:buNone/>
              <a:defRPr/>
            </a:lvl3pPr>
            <a:lvl4pPr lvl="3" algn="l">
              <a:spcBef>
                <a:spcPts val="0"/>
              </a:spcBef>
              <a:spcAft>
                <a:spcPts val="0"/>
              </a:spcAft>
              <a:buSzPts val="1500"/>
              <a:buNone/>
              <a:defRPr/>
            </a:lvl4pPr>
            <a:lvl5pPr lvl="4" algn="l">
              <a:spcBef>
                <a:spcPts val="0"/>
              </a:spcBef>
              <a:spcAft>
                <a:spcPts val="0"/>
              </a:spcAft>
              <a:buSzPts val="1500"/>
              <a:buNone/>
              <a:defRPr/>
            </a:lvl5pPr>
            <a:lvl6pPr lvl="5" algn="l">
              <a:spcBef>
                <a:spcPts val="0"/>
              </a:spcBef>
              <a:spcAft>
                <a:spcPts val="0"/>
              </a:spcAft>
              <a:buSzPts val="1500"/>
              <a:buNone/>
              <a:defRPr/>
            </a:lvl6pPr>
            <a:lvl7pPr lvl="6" algn="l">
              <a:spcBef>
                <a:spcPts val="0"/>
              </a:spcBef>
              <a:spcAft>
                <a:spcPts val="0"/>
              </a:spcAft>
              <a:buSzPts val="1500"/>
              <a:buNone/>
              <a:defRPr/>
            </a:lvl7pPr>
            <a:lvl8pPr lvl="7" algn="l">
              <a:spcBef>
                <a:spcPts val="0"/>
              </a:spcBef>
              <a:spcAft>
                <a:spcPts val="0"/>
              </a:spcAft>
              <a:buSzPts val="1500"/>
              <a:buNone/>
              <a:defRPr/>
            </a:lvl8pPr>
            <a:lvl9pPr lvl="8" algn="l">
              <a:spcBef>
                <a:spcPts val="0"/>
              </a:spcBef>
              <a:spcAft>
                <a:spcPts val="0"/>
              </a:spcAft>
              <a:buSzPts val="1500"/>
              <a:buNone/>
              <a:defRPr/>
            </a:lvl9pPr>
          </a:lstStyle>
          <a:p>
            <a:endParaRPr/>
          </a:p>
        </p:txBody>
      </p:sp>
      <p:sp>
        <p:nvSpPr>
          <p:cNvPr id="180" name="Google Shape;180;p29"/>
          <p:cNvSpPr txBox="1">
            <a:spLocks noGrp="1"/>
          </p:cNvSpPr>
          <p:nvPr>
            <p:ph type="ftr" idx="11"/>
          </p:nvPr>
        </p:nvSpPr>
        <p:spPr>
          <a:xfrm rot="5400000">
            <a:off x="6233513" y="3263254"/>
            <a:ext cx="3859500" cy="228600"/>
          </a:xfrm>
          <a:prstGeom prst="rect">
            <a:avLst/>
          </a:prstGeom>
          <a:noFill/>
          <a:ln>
            <a:noFill/>
          </a:ln>
        </p:spPr>
        <p:txBody>
          <a:bodyPr spcFirstLastPara="1" wrap="square" lIns="96100" tIns="48050" rIns="96100" bIns="48050" anchor="b" anchorCtr="0">
            <a:noAutofit/>
          </a:bodyPr>
          <a:lstStyle>
            <a:lvl1pPr lvl="0" algn="l">
              <a:spcBef>
                <a:spcPts val="0"/>
              </a:spcBef>
              <a:spcAft>
                <a:spcPts val="0"/>
              </a:spcAft>
              <a:buSzPts val="1500"/>
              <a:buNone/>
              <a:defRPr/>
            </a:lvl1pPr>
            <a:lvl2pPr lvl="1" algn="l">
              <a:spcBef>
                <a:spcPts val="0"/>
              </a:spcBef>
              <a:spcAft>
                <a:spcPts val="0"/>
              </a:spcAft>
              <a:buSzPts val="1500"/>
              <a:buNone/>
              <a:defRPr/>
            </a:lvl2pPr>
            <a:lvl3pPr lvl="2" algn="l">
              <a:spcBef>
                <a:spcPts val="0"/>
              </a:spcBef>
              <a:spcAft>
                <a:spcPts val="0"/>
              </a:spcAft>
              <a:buSzPts val="1500"/>
              <a:buNone/>
              <a:defRPr/>
            </a:lvl3pPr>
            <a:lvl4pPr lvl="3" algn="l">
              <a:spcBef>
                <a:spcPts val="0"/>
              </a:spcBef>
              <a:spcAft>
                <a:spcPts val="0"/>
              </a:spcAft>
              <a:buSzPts val="1500"/>
              <a:buNone/>
              <a:defRPr/>
            </a:lvl4pPr>
            <a:lvl5pPr lvl="4" algn="l">
              <a:spcBef>
                <a:spcPts val="0"/>
              </a:spcBef>
              <a:spcAft>
                <a:spcPts val="0"/>
              </a:spcAft>
              <a:buSzPts val="1500"/>
              <a:buNone/>
              <a:defRPr/>
            </a:lvl5pPr>
            <a:lvl6pPr lvl="5" algn="l">
              <a:spcBef>
                <a:spcPts val="0"/>
              </a:spcBef>
              <a:spcAft>
                <a:spcPts val="0"/>
              </a:spcAft>
              <a:buSzPts val="1500"/>
              <a:buNone/>
              <a:defRPr/>
            </a:lvl6pPr>
            <a:lvl7pPr lvl="6" algn="l">
              <a:spcBef>
                <a:spcPts val="0"/>
              </a:spcBef>
              <a:spcAft>
                <a:spcPts val="0"/>
              </a:spcAft>
              <a:buSzPts val="1500"/>
              <a:buNone/>
              <a:defRPr/>
            </a:lvl7pPr>
            <a:lvl8pPr lvl="7" algn="l">
              <a:spcBef>
                <a:spcPts val="0"/>
              </a:spcBef>
              <a:spcAft>
                <a:spcPts val="0"/>
              </a:spcAft>
              <a:buSzPts val="1500"/>
              <a:buNone/>
              <a:defRPr/>
            </a:lvl8pPr>
            <a:lvl9pPr lvl="8" algn="l">
              <a:spcBef>
                <a:spcPts val="0"/>
              </a:spcBef>
              <a:spcAft>
                <a:spcPts val="0"/>
              </a:spcAft>
              <a:buSzPts val="1500"/>
              <a:buNone/>
              <a:defRPr/>
            </a:lvl9pPr>
          </a:lstStyle>
          <a:p>
            <a:endParaRPr/>
          </a:p>
        </p:txBody>
      </p:sp>
      <p:sp>
        <p:nvSpPr>
          <p:cNvPr id="181" name="Google Shape;181;p29"/>
          <p:cNvSpPr txBox="1">
            <a:spLocks noGrp="1"/>
          </p:cNvSpPr>
          <p:nvPr>
            <p:ph type="sldNum" idx="12"/>
          </p:nvPr>
        </p:nvSpPr>
        <p:spPr>
          <a:xfrm>
            <a:off x="7766431" y="295736"/>
            <a:ext cx="628800" cy="767400"/>
          </a:xfrm>
          <a:prstGeom prst="rect">
            <a:avLst/>
          </a:prstGeom>
          <a:noFill/>
          <a:ln>
            <a:noFill/>
          </a:ln>
        </p:spPr>
        <p:txBody>
          <a:bodyPr spcFirstLastPara="1" wrap="square" lIns="96100" tIns="48050" rIns="96100" bIns="4805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82"/>
        <p:cNvGrpSpPr/>
        <p:nvPr/>
      </p:nvGrpSpPr>
      <p:grpSpPr>
        <a:xfrm>
          <a:off x="0" y="0"/>
          <a:ext cx="0" cy="0"/>
          <a:chOff x="0" y="0"/>
          <a:chExt cx="0" cy="0"/>
        </a:xfrm>
      </p:grpSpPr>
      <p:sp>
        <p:nvSpPr>
          <p:cNvPr id="183" name="Google Shape;183;p30"/>
          <p:cNvSpPr txBox="1">
            <a:spLocks noGrp="1"/>
          </p:cNvSpPr>
          <p:nvPr>
            <p:ph type="title"/>
          </p:nvPr>
        </p:nvSpPr>
        <p:spPr>
          <a:xfrm rot="5400000">
            <a:off x="3973975" y="2685914"/>
            <a:ext cx="5826300" cy="1314900"/>
          </a:xfrm>
          <a:prstGeom prst="rect">
            <a:avLst/>
          </a:prstGeom>
          <a:noFill/>
          <a:ln>
            <a:noFill/>
          </a:ln>
        </p:spPr>
        <p:txBody>
          <a:bodyPr spcFirstLastPara="1" wrap="square" lIns="96100" tIns="48050" rIns="96100" bIns="48050" anchor="b" anchorCtr="0">
            <a:noAutofit/>
          </a:bodyPr>
          <a:lstStyle>
            <a:lvl1pPr lvl="0" algn="l">
              <a:spcBef>
                <a:spcPts val="0"/>
              </a:spcBef>
              <a:spcAft>
                <a:spcPts val="0"/>
              </a:spcAft>
              <a:buClr>
                <a:schemeClr val="lt2"/>
              </a:buClr>
              <a:buSzPts val="1900"/>
              <a:buNone/>
              <a:defRPr/>
            </a:lvl1pPr>
            <a:lvl2pPr lvl="1" algn="l">
              <a:spcBef>
                <a:spcPts val="0"/>
              </a:spcBef>
              <a:spcAft>
                <a:spcPts val="0"/>
              </a:spcAft>
              <a:buSzPts val="1500"/>
              <a:buNone/>
              <a:defRPr/>
            </a:lvl2pPr>
            <a:lvl3pPr lvl="2" algn="l">
              <a:spcBef>
                <a:spcPts val="0"/>
              </a:spcBef>
              <a:spcAft>
                <a:spcPts val="0"/>
              </a:spcAft>
              <a:buSzPts val="1500"/>
              <a:buNone/>
              <a:defRPr/>
            </a:lvl3pPr>
            <a:lvl4pPr lvl="3" algn="l">
              <a:spcBef>
                <a:spcPts val="0"/>
              </a:spcBef>
              <a:spcAft>
                <a:spcPts val="0"/>
              </a:spcAft>
              <a:buSzPts val="1500"/>
              <a:buNone/>
              <a:defRPr/>
            </a:lvl4pPr>
            <a:lvl5pPr lvl="4" algn="l">
              <a:spcBef>
                <a:spcPts val="0"/>
              </a:spcBef>
              <a:spcAft>
                <a:spcPts val="0"/>
              </a:spcAft>
              <a:buSzPts val="1500"/>
              <a:buNone/>
              <a:defRPr/>
            </a:lvl5pPr>
            <a:lvl6pPr lvl="5" algn="l">
              <a:spcBef>
                <a:spcPts val="0"/>
              </a:spcBef>
              <a:spcAft>
                <a:spcPts val="0"/>
              </a:spcAft>
              <a:buSzPts val="1500"/>
              <a:buNone/>
              <a:defRPr/>
            </a:lvl6pPr>
            <a:lvl7pPr lvl="6" algn="l">
              <a:spcBef>
                <a:spcPts val="0"/>
              </a:spcBef>
              <a:spcAft>
                <a:spcPts val="0"/>
              </a:spcAft>
              <a:buSzPts val="1500"/>
              <a:buNone/>
              <a:defRPr/>
            </a:lvl7pPr>
            <a:lvl8pPr lvl="7" algn="l">
              <a:spcBef>
                <a:spcPts val="0"/>
              </a:spcBef>
              <a:spcAft>
                <a:spcPts val="0"/>
              </a:spcAft>
              <a:buSzPts val="1500"/>
              <a:buNone/>
              <a:defRPr/>
            </a:lvl8pPr>
            <a:lvl9pPr lvl="8" algn="l">
              <a:spcBef>
                <a:spcPts val="0"/>
              </a:spcBef>
              <a:spcAft>
                <a:spcPts val="0"/>
              </a:spcAft>
              <a:buSzPts val="1500"/>
              <a:buNone/>
              <a:defRPr/>
            </a:lvl9pPr>
          </a:lstStyle>
          <a:p>
            <a:endParaRPr/>
          </a:p>
        </p:txBody>
      </p:sp>
      <p:sp>
        <p:nvSpPr>
          <p:cNvPr id="184" name="Google Shape;184;p30"/>
          <p:cNvSpPr txBox="1">
            <a:spLocks noGrp="1"/>
          </p:cNvSpPr>
          <p:nvPr>
            <p:ph type="body" idx="1"/>
          </p:nvPr>
        </p:nvSpPr>
        <p:spPr>
          <a:xfrm rot="5400000">
            <a:off x="532287" y="730305"/>
            <a:ext cx="5483100" cy="5568900"/>
          </a:xfrm>
          <a:prstGeom prst="rect">
            <a:avLst/>
          </a:prstGeom>
          <a:noFill/>
          <a:ln>
            <a:noFill/>
          </a:ln>
        </p:spPr>
        <p:txBody>
          <a:bodyPr spcFirstLastPara="1" wrap="square" lIns="96100" tIns="48050" rIns="96100" bIns="48050" anchor="t" anchorCtr="0">
            <a:normAutofit/>
          </a:bodyPr>
          <a:lstStyle>
            <a:lvl1pPr marL="457200" lvl="0" indent="-323850" algn="l">
              <a:spcBef>
                <a:spcPts val="1000"/>
              </a:spcBef>
              <a:spcAft>
                <a:spcPts val="0"/>
              </a:spcAft>
              <a:buSzPts val="1500"/>
              <a:buChar char="►"/>
              <a:defRPr/>
            </a:lvl1pPr>
            <a:lvl2pPr marL="914400" lvl="1" indent="-323850" algn="l">
              <a:spcBef>
                <a:spcPts val="1000"/>
              </a:spcBef>
              <a:spcAft>
                <a:spcPts val="0"/>
              </a:spcAft>
              <a:buSzPts val="1500"/>
              <a:buChar char="►"/>
              <a:defRPr/>
            </a:lvl2pPr>
            <a:lvl3pPr marL="1371600" lvl="2" indent="-323850" algn="l">
              <a:spcBef>
                <a:spcPts val="1000"/>
              </a:spcBef>
              <a:spcAft>
                <a:spcPts val="0"/>
              </a:spcAft>
              <a:buSzPts val="1500"/>
              <a:buChar char="►"/>
              <a:defRPr/>
            </a:lvl3pPr>
            <a:lvl4pPr marL="1828800" lvl="3" indent="-323850" algn="l">
              <a:spcBef>
                <a:spcPts val="1000"/>
              </a:spcBef>
              <a:spcAft>
                <a:spcPts val="0"/>
              </a:spcAft>
              <a:buSzPts val="1500"/>
              <a:buChar char="►"/>
              <a:defRPr/>
            </a:lvl4pPr>
            <a:lvl5pPr marL="2286000" lvl="4" indent="-323850" algn="l">
              <a:spcBef>
                <a:spcPts val="1000"/>
              </a:spcBef>
              <a:spcAft>
                <a:spcPts val="0"/>
              </a:spcAft>
              <a:buSzPts val="1500"/>
              <a:buChar char="►"/>
              <a:defRPr/>
            </a:lvl5pPr>
            <a:lvl6pPr marL="2743200" lvl="5" indent="-323850" algn="l">
              <a:spcBef>
                <a:spcPts val="1000"/>
              </a:spcBef>
              <a:spcAft>
                <a:spcPts val="0"/>
              </a:spcAft>
              <a:buSzPts val="1500"/>
              <a:buChar char="►"/>
              <a:defRPr/>
            </a:lvl6pPr>
            <a:lvl7pPr marL="3200400" lvl="6" indent="-323850" algn="l">
              <a:spcBef>
                <a:spcPts val="1000"/>
              </a:spcBef>
              <a:spcAft>
                <a:spcPts val="0"/>
              </a:spcAft>
              <a:buSzPts val="1500"/>
              <a:buChar char="►"/>
              <a:defRPr/>
            </a:lvl7pPr>
            <a:lvl8pPr marL="3657600" lvl="7" indent="-323850" algn="l">
              <a:spcBef>
                <a:spcPts val="1000"/>
              </a:spcBef>
              <a:spcAft>
                <a:spcPts val="0"/>
              </a:spcAft>
              <a:buSzPts val="1500"/>
              <a:buChar char="►"/>
              <a:defRPr/>
            </a:lvl8pPr>
            <a:lvl9pPr marL="4114800" lvl="8" indent="-323850" algn="l">
              <a:spcBef>
                <a:spcPts val="1000"/>
              </a:spcBef>
              <a:spcAft>
                <a:spcPts val="0"/>
              </a:spcAft>
              <a:buSzPts val="1500"/>
              <a:buChar char="►"/>
              <a:defRPr/>
            </a:lvl9pPr>
          </a:lstStyle>
          <a:p>
            <a:endParaRPr/>
          </a:p>
        </p:txBody>
      </p:sp>
      <p:sp>
        <p:nvSpPr>
          <p:cNvPr id="185" name="Google Shape;185;p30"/>
          <p:cNvSpPr txBox="1">
            <a:spLocks noGrp="1"/>
          </p:cNvSpPr>
          <p:nvPr>
            <p:ph type="dt" idx="10"/>
          </p:nvPr>
        </p:nvSpPr>
        <p:spPr>
          <a:xfrm rot="5400000">
            <a:off x="7495018" y="1828801"/>
            <a:ext cx="990600" cy="228600"/>
          </a:xfrm>
          <a:prstGeom prst="rect">
            <a:avLst/>
          </a:prstGeom>
          <a:noFill/>
          <a:ln>
            <a:noFill/>
          </a:ln>
        </p:spPr>
        <p:txBody>
          <a:bodyPr spcFirstLastPara="1" wrap="square" lIns="96100" tIns="48050" rIns="96100" bIns="48050" anchor="t" anchorCtr="0">
            <a:noAutofit/>
          </a:bodyPr>
          <a:lstStyle>
            <a:lvl1pPr lvl="0" algn="l">
              <a:spcBef>
                <a:spcPts val="0"/>
              </a:spcBef>
              <a:spcAft>
                <a:spcPts val="0"/>
              </a:spcAft>
              <a:buSzPts val="1500"/>
              <a:buNone/>
              <a:defRPr/>
            </a:lvl1pPr>
            <a:lvl2pPr lvl="1" algn="l">
              <a:spcBef>
                <a:spcPts val="0"/>
              </a:spcBef>
              <a:spcAft>
                <a:spcPts val="0"/>
              </a:spcAft>
              <a:buSzPts val="1500"/>
              <a:buNone/>
              <a:defRPr/>
            </a:lvl2pPr>
            <a:lvl3pPr lvl="2" algn="l">
              <a:spcBef>
                <a:spcPts val="0"/>
              </a:spcBef>
              <a:spcAft>
                <a:spcPts val="0"/>
              </a:spcAft>
              <a:buSzPts val="1500"/>
              <a:buNone/>
              <a:defRPr/>
            </a:lvl3pPr>
            <a:lvl4pPr lvl="3" algn="l">
              <a:spcBef>
                <a:spcPts val="0"/>
              </a:spcBef>
              <a:spcAft>
                <a:spcPts val="0"/>
              </a:spcAft>
              <a:buSzPts val="1500"/>
              <a:buNone/>
              <a:defRPr/>
            </a:lvl4pPr>
            <a:lvl5pPr lvl="4" algn="l">
              <a:spcBef>
                <a:spcPts val="0"/>
              </a:spcBef>
              <a:spcAft>
                <a:spcPts val="0"/>
              </a:spcAft>
              <a:buSzPts val="1500"/>
              <a:buNone/>
              <a:defRPr/>
            </a:lvl5pPr>
            <a:lvl6pPr lvl="5" algn="l">
              <a:spcBef>
                <a:spcPts val="0"/>
              </a:spcBef>
              <a:spcAft>
                <a:spcPts val="0"/>
              </a:spcAft>
              <a:buSzPts val="1500"/>
              <a:buNone/>
              <a:defRPr/>
            </a:lvl6pPr>
            <a:lvl7pPr lvl="6" algn="l">
              <a:spcBef>
                <a:spcPts val="0"/>
              </a:spcBef>
              <a:spcAft>
                <a:spcPts val="0"/>
              </a:spcAft>
              <a:buSzPts val="1500"/>
              <a:buNone/>
              <a:defRPr/>
            </a:lvl7pPr>
            <a:lvl8pPr lvl="7" algn="l">
              <a:spcBef>
                <a:spcPts val="0"/>
              </a:spcBef>
              <a:spcAft>
                <a:spcPts val="0"/>
              </a:spcAft>
              <a:buSzPts val="1500"/>
              <a:buNone/>
              <a:defRPr/>
            </a:lvl8pPr>
            <a:lvl9pPr lvl="8" algn="l">
              <a:spcBef>
                <a:spcPts val="0"/>
              </a:spcBef>
              <a:spcAft>
                <a:spcPts val="0"/>
              </a:spcAft>
              <a:buSzPts val="1500"/>
              <a:buNone/>
              <a:defRPr/>
            </a:lvl9pPr>
          </a:lstStyle>
          <a:p>
            <a:endParaRPr/>
          </a:p>
        </p:txBody>
      </p:sp>
      <p:sp>
        <p:nvSpPr>
          <p:cNvPr id="186" name="Google Shape;186;p30"/>
          <p:cNvSpPr txBox="1">
            <a:spLocks noGrp="1"/>
          </p:cNvSpPr>
          <p:nvPr>
            <p:ph type="ftr" idx="11"/>
          </p:nvPr>
        </p:nvSpPr>
        <p:spPr>
          <a:xfrm rot="5400000">
            <a:off x="6233513" y="3263254"/>
            <a:ext cx="3859500" cy="228600"/>
          </a:xfrm>
          <a:prstGeom prst="rect">
            <a:avLst/>
          </a:prstGeom>
          <a:noFill/>
          <a:ln>
            <a:noFill/>
          </a:ln>
        </p:spPr>
        <p:txBody>
          <a:bodyPr spcFirstLastPara="1" wrap="square" lIns="96100" tIns="48050" rIns="96100" bIns="48050" anchor="b" anchorCtr="0">
            <a:noAutofit/>
          </a:bodyPr>
          <a:lstStyle>
            <a:lvl1pPr lvl="0" algn="l">
              <a:spcBef>
                <a:spcPts val="0"/>
              </a:spcBef>
              <a:spcAft>
                <a:spcPts val="0"/>
              </a:spcAft>
              <a:buSzPts val="1500"/>
              <a:buNone/>
              <a:defRPr/>
            </a:lvl1pPr>
            <a:lvl2pPr lvl="1" algn="l">
              <a:spcBef>
                <a:spcPts val="0"/>
              </a:spcBef>
              <a:spcAft>
                <a:spcPts val="0"/>
              </a:spcAft>
              <a:buSzPts val="1500"/>
              <a:buNone/>
              <a:defRPr/>
            </a:lvl2pPr>
            <a:lvl3pPr lvl="2" algn="l">
              <a:spcBef>
                <a:spcPts val="0"/>
              </a:spcBef>
              <a:spcAft>
                <a:spcPts val="0"/>
              </a:spcAft>
              <a:buSzPts val="1500"/>
              <a:buNone/>
              <a:defRPr/>
            </a:lvl3pPr>
            <a:lvl4pPr lvl="3" algn="l">
              <a:spcBef>
                <a:spcPts val="0"/>
              </a:spcBef>
              <a:spcAft>
                <a:spcPts val="0"/>
              </a:spcAft>
              <a:buSzPts val="1500"/>
              <a:buNone/>
              <a:defRPr/>
            </a:lvl4pPr>
            <a:lvl5pPr lvl="4" algn="l">
              <a:spcBef>
                <a:spcPts val="0"/>
              </a:spcBef>
              <a:spcAft>
                <a:spcPts val="0"/>
              </a:spcAft>
              <a:buSzPts val="1500"/>
              <a:buNone/>
              <a:defRPr/>
            </a:lvl5pPr>
            <a:lvl6pPr lvl="5" algn="l">
              <a:spcBef>
                <a:spcPts val="0"/>
              </a:spcBef>
              <a:spcAft>
                <a:spcPts val="0"/>
              </a:spcAft>
              <a:buSzPts val="1500"/>
              <a:buNone/>
              <a:defRPr/>
            </a:lvl6pPr>
            <a:lvl7pPr lvl="6" algn="l">
              <a:spcBef>
                <a:spcPts val="0"/>
              </a:spcBef>
              <a:spcAft>
                <a:spcPts val="0"/>
              </a:spcAft>
              <a:buSzPts val="1500"/>
              <a:buNone/>
              <a:defRPr/>
            </a:lvl7pPr>
            <a:lvl8pPr lvl="7" algn="l">
              <a:spcBef>
                <a:spcPts val="0"/>
              </a:spcBef>
              <a:spcAft>
                <a:spcPts val="0"/>
              </a:spcAft>
              <a:buSzPts val="1500"/>
              <a:buNone/>
              <a:defRPr/>
            </a:lvl8pPr>
            <a:lvl9pPr lvl="8" algn="l">
              <a:spcBef>
                <a:spcPts val="0"/>
              </a:spcBef>
              <a:spcAft>
                <a:spcPts val="0"/>
              </a:spcAft>
              <a:buSzPts val="1500"/>
              <a:buNone/>
              <a:defRPr/>
            </a:lvl9pPr>
          </a:lstStyle>
          <a:p>
            <a:endParaRPr/>
          </a:p>
        </p:txBody>
      </p:sp>
      <p:sp>
        <p:nvSpPr>
          <p:cNvPr id="187" name="Google Shape;187;p30"/>
          <p:cNvSpPr txBox="1">
            <a:spLocks noGrp="1"/>
          </p:cNvSpPr>
          <p:nvPr>
            <p:ph type="sldNum" idx="12"/>
          </p:nvPr>
        </p:nvSpPr>
        <p:spPr>
          <a:xfrm>
            <a:off x="7766431" y="295736"/>
            <a:ext cx="628800" cy="767400"/>
          </a:xfrm>
          <a:prstGeom prst="rect">
            <a:avLst/>
          </a:prstGeom>
          <a:noFill/>
          <a:ln>
            <a:noFill/>
          </a:ln>
        </p:spPr>
        <p:txBody>
          <a:bodyPr spcFirstLastPara="1" wrap="square" lIns="96100" tIns="48050" rIns="96100" bIns="4805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00"/>
        <p:cNvGrpSpPr/>
        <p:nvPr/>
      </p:nvGrpSpPr>
      <p:grpSpPr>
        <a:xfrm>
          <a:off x="0" y="0"/>
          <a:ext cx="0" cy="0"/>
          <a:chOff x="0" y="0"/>
          <a:chExt cx="0" cy="0"/>
        </a:xfrm>
      </p:grpSpPr>
      <p:sp>
        <p:nvSpPr>
          <p:cNvPr id="201" name="Google Shape;201;p32"/>
          <p:cNvSpPr txBox="1">
            <a:spLocks noGrp="1"/>
          </p:cNvSpPr>
          <p:nvPr>
            <p:ph type="title"/>
          </p:nvPr>
        </p:nvSpPr>
        <p:spPr>
          <a:xfrm>
            <a:off x="484710" y="452718"/>
            <a:ext cx="7055400" cy="1400400"/>
          </a:xfrm>
          <a:prstGeom prst="rect">
            <a:avLst/>
          </a:prstGeom>
          <a:noFill/>
          <a:ln>
            <a:noFill/>
          </a:ln>
        </p:spPr>
        <p:txBody>
          <a:bodyPr spcFirstLastPara="1" wrap="square" lIns="96100" tIns="48050" rIns="96100" bIns="48050" anchor="t" anchorCtr="0">
            <a:noAutofit/>
          </a:bodyPr>
          <a:lstStyle>
            <a:lvl1pPr lvl="0" algn="l">
              <a:spcBef>
                <a:spcPts val="0"/>
              </a:spcBef>
              <a:spcAft>
                <a:spcPts val="0"/>
              </a:spcAft>
              <a:buClr>
                <a:schemeClr val="dk2"/>
              </a:buClr>
              <a:buSzPts val="1900"/>
              <a:buNone/>
              <a:defRPr/>
            </a:lvl1pPr>
            <a:lvl2pPr lvl="1" algn="l">
              <a:spcBef>
                <a:spcPts val="0"/>
              </a:spcBef>
              <a:spcAft>
                <a:spcPts val="0"/>
              </a:spcAft>
              <a:buSzPts val="1500"/>
              <a:buNone/>
              <a:defRPr/>
            </a:lvl2pPr>
            <a:lvl3pPr lvl="2" algn="l">
              <a:spcBef>
                <a:spcPts val="0"/>
              </a:spcBef>
              <a:spcAft>
                <a:spcPts val="0"/>
              </a:spcAft>
              <a:buSzPts val="1500"/>
              <a:buNone/>
              <a:defRPr/>
            </a:lvl3pPr>
            <a:lvl4pPr lvl="3" algn="l">
              <a:spcBef>
                <a:spcPts val="0"/>
              </a:spcBef>
              <a:spcAft>
                <a:spcPts val="0"/>
              </a:spcAft>
              <a:buSzPts val="1500"/>
              <a:buNone/>
              <a:defRPr/>
            </a:lvl4pPr>
            <a:lvl5pPr lvl="4" algn="l">
              <a:spcBef>
                <a:spcPts val="0"/>
              </a:spcBef>
              <a:spcAft>
                <a:spcPts val="0"/>
              </a:spcAft>
              <a:buSzPts val="1500"/>
              <a:buNone/>
              <a:defRPr/>
            </a:lvl5pPr>
            <a:lvl6pPr lvl="5" algn="l">
              <a:spcBef>
                <a:spcPts val="0"/>
              </a:spcBef>
              <a:spcAft>
                <a:spcPts val="0"/>
              </a:spcAft>
              <a:buSzPts val="1500"/>
              <a:buNone/>
              <a:defRPr/>
            </a:lvl6pPr>
            <a:lvl7pPr lvl="6" algn="l">
              <a:spcBef>
                <a:spcPts val="0"/>
              </a:spcBef>
              <a:spcAft>
                <a:spcPts val="0"/>
              </a:spcAft>
              <a:buSzPts val="1500"/>
              <a:buNone/>
              <a:defRPr/>
            </a:lvl7pPr>
            <a:lvl8pPr lvl="7" algn="l">
              <a:spcBef>
                <a:spcPts val="0"/>
              </a:spcBef>
              <a:spcAft>
                <a:spcPts val="0"/>
              </a:spcAft>
              <a:buSzPts val="1500"/>
              <a:buNone/>
              <a:defRPr/>
            </a:lvl8pPr>
            <a:lvl9pPr lvl="8" algn="l">
              <a:spcBef>
                <a:spcPts val="0"/>
              </a:spcBef>
              <a:spcAft>
                <a:spcPts val="0"/>
              </a:spcAft>
              <a:buSzPts val="1500"/>
              <a:buNone/>
              <a:defRPr/>
            </a:lvl9pPr>
          </a:lstStyle>
          <a:p>
            <a:endParaRPr/>
          </a:p>
        </p:txBody>
      </p:sp>
      <p:sp>
        <p:nvSpPr>
          <p:cNvPr id="202" name="Google Shape;202;p32"/>
          <p:cNvSpPr txBox="1">
            <a:spLocks noGrp="1"/>
          </p:cNvSpPr>
          <p:nvPr>
            <p:ph type="body" idx="1"/>
          </p:nvPr>
        </p:nvSpPr>
        <p:spPr>
          <a:xfrm>
            <a:off x="827700" y="2052925"/>
            <a:ext cx="6711600" cy="4195500"/>
          </a:xfrm>
          <a:prstGeom prst="rect">
            <a:avLst/>
          </a:prstGeom>
          <a:noFill/>
          <a:ln>
            <a:noFill/>
          </a:ln>
        </p:spPr>
        <p:txBody>
          <a:bodyPr spcFirstLastPara="1" wrap="square" lIns="96100" tIns="48050" rIns="96100" bIns="48050" anchor="t" anchorCtr="0">
            <a:normAutofit/>
          </a:bodyPr>
          <a:lstStyle>
            <a:lvl1pPr marL="457200" lvl="0" indent="-323850" algn="l">
              <a:spcBef>
                <a:spcPts val="1000"/>
              </a:spcBef>
              <a:spcAft>
                <a:spcPts val="0"/>
              </a:spcAft>
              <a:buSzPts val="1500"/>
              <a:buChar char="►"/>
              <a:defRPr/>
            </a:lvl1pPr>
            <a:lvl2pPr marL="914400" lvl="1" indent="-323850" algn="l">
              <a:spcBef>
                <a:spcPts val="1000"/>
              </a:spcBef>
              <a:spcAft>
                <a:spcPts val="0"/>
              </a:spcAft>
              <a:buSzPts val="1500"/>
              <a:buChar char="►"/>
              <a:defRPr/>
            </a:lvl2pPr>
            <a:lvl3pPr marL="1371600" lvl="2" indent="-323850" algn="l">
              <a:spcBef>
                <a:spcPts val="1000"/>
              </a:spcBef>
              <a:spcAft>
                <a:spcPts val="0"/>
              </a:spcAft>
              <a:buSzPts val="1500"/>
              <a:buChar char="►"/>
              <a:defRPr/>
            </a:lvl3pPr>
            <a:lvl4pPr marL="1828800" lvl="3" indent="-323850" algn="l">
              <a:spcBef>
                <a:spcPts val="1000"/>
              </a:spcBef>
              <a:spcAft>
                <a:spcPts val="0"/>
              </a:spcAft>
              <a:buSzPts val="1500"/>
              <a:buChar char="►"/>
              <a:defRPr/>
            </a:lvl4pPr>
            <a:lvl5pPr marL="2286000" lvl="4" indent="-323850" algn="l">
              <a:spcBef>
                <a:spcPts val="1000"/>
              </a:spcBef>
              <a:spcAft>
                <a:spcPts val="0"/>
              </a:spcAft>
              <a:buSzPts val="1500"/>
              <a:buChar char="►"/>
              <a:defRPr/>
            </a:lvl5pPr>
            <a:lvl6pPr marL="2743200" lvl="5" indent="-323850" algn="l">
              <a:spcBef>
                <a:spcPts val="1000"/>
              </a:spcBef>
              <a:spcAft>
                <a:spcPts val="0"/>
              </a:spcAft>
              <a:buSzPts val="1500"/>
              <a:buChar char="►"/>
              <a:defRPr/>
            </a:lvl6pPr>
            <a:lvl7pPr marL="3200400" lvl="6" indent="-323850" algn="l">
              <a:spcBef>
                <a:spcPts val="1000"/>
              </a:spcBef>
              <a:spcAft>
                <a:spcPts val="0"/>
              </a:spcAft>
              <a:buSzPts val="1500"/>
              <a:buChar char="►"/>
              <a:defRPr/>
            </a:lvl7pPr>
            <a:lvl8pPr marL="3657600" lvl="7" indent="-323850" algn="l">
              <a:spcBef>
                <a:spcPts val="1000"/>
              </a:spcBef>
              <a:spcAft>
                <a:spcPts val="0"/>
              </a:spcAft>
              <a:buSzPts val="1500"/>
              <a:buChar char="►"/>
              <a:defRPr/>
            </a:lvl8pPr>
            <a:lvl9pPr marL="4114800" lvl="8" indent="-323850" algn="l">
              <a:spcBef>
                <a:spcPts val="1000"/>
              </a:spcBef>
              <a:spcAft>
                <a:spcPts val="0"/>
              </a:spcAft>
              <a:buSzPts val="1500"/>
              <a:buChar char="►"/>
              <a:defRPr/>
            </a:lvl9pPr>
          </a:lstStyle>
          <a:p>
            <a:endParaRPr/>
          </a:p>
        </p:txBody>
      </p:sp>
      <p:sp>
        <p:nvSpPr>
          <p:cNvPr id="203" name="Google Shape;203;p32"/>
          <p:cNvSpPr txBox="1">
            <a:spLocks noGrp="1"/>
          </p:cNvSpPr>
          <p:nvPr>
            <p:ph type="dt" idx="10"/>
          </p:nvPr>
        </p:nvSpPr>
        <p:spPr>
          <a:xfrm rot="5400000">
            <a:off x="7495018" y="1828801"/>
            <a:ext cx="990600" cy="228600"/>
          </a:xfrm>
          <a:prstGeom prst="rect">
            <a:avLst/>
          </a:prstGeom>
          <a:noFill/>
          <a:ln>
            <a:noFill/>
          </a:ln>
        </p:spPr>
        <p:txBody>
          <a:bodyPr spcFirstLastPara="1" wrap="square" lIns="96100" tIns="48050" rIns="96100" bIns="48050" anchor="t" anchorCtr="0">
            <a:noAutofit/>
          </a:bodyPr>
          <a:lstStyle>
            <a:lvl1pPr lvl="0" algn="l">
              <a:spcBef>
                <a:spcPts val="0"/>
              </a:spcBef>
              <a:spcAft>
                <a:spcPts val="0"/>
              </a:spcAft>
              <a:buSzPts val="1500"/>
              <a:buNone/>
              <a:defRPr/>
            </a:lvl1pPr>
            <a:lvl2pPr lvl="1" algn="l">
              <a:spcBef>
                <a:spcPts val="0"/>
              </a:spcBef>
              <a:spcAft>
                <a:spcPts val="0"/>
              </a:spcAft>
              <a:buSzPts val="1500"/>
              <a:buNone/>
              <a:defRPr/>
            </a:lvl2pPr>
            <a:lvl3pPr lvl="2" algn="l">
              <a:spcBef>
                <a:spcPts val="0"/>
              </a:spcBef>
              <a:spcAft>
                <a:spcPts val="0"/>
              </a:spcAft>
              <a:buSzPts val="1500"/>
              <a:buNone/>
              <a:defRPr/>
            </a:lvl3pPr>
            <a:lvl4pPr lvl="3" algn="l">
              <a:spcBef>
                <a:spcPts val="0"/>
              </a:spcBef>
              <a:spcAft>
                <a:spcPts val="0"/>
              </a:spcAft>
              <a:buSzPts val="1500"/>
              <a:buNone/>
              <a:defRPr/>
            </a:lvl4pPr>
            <a:lvl5pPr lvl="4" algn="l">
              <a:spcBef>
                <a:spcPts val="0"/>
              </a:spcBef>
              <a:spcAft>
                <a:spcPts val="0"/>
              </a:spcAft>
              <a:buSzPts val="1500"/>
              <a:buNone/>
              <a:defRPr/>
            </a:lvl5pPr>
            <a:lvl6pPr lvl="5" algn="l">
              <a:spcBef>
                <a:spcPts val="0"/>
              </a:spcBef>
              <a:spcAft>
                <a:spcPts val="0"/>
              </a:spcAft>
              <a:buSzPts val="1500"/>
              <a:buNone/>
              <a:defRPr/>
            </a:lvl6pPr>
            <a:lvl7pPr lvl="6" algn="l">
              <a:spcBef>
                <a:spcPts val="0"/>
              </a:spcBef>
              <a:spcAft>
                <a:spcPts val="0"/>
              </a:spcAft>
              <a:buSzPts val="1500"/>
              <a:buNone/>
              <a:defRPr/>
            </a:lvl7pPr>
            <a:lvl8pPr lvl="7" algn="l">
              <a:spcBef>
                <a:spcPts val="0"/>
              </a:spcBef>
              <a:spcAft>
                <a:spcPts val="0"/>
              </a:spcAft>
              <a:buSzPts val="1500"/>
              <a:buNone/>
              <a:defRPr/>
            </a:lvl8pPr>
            <a:lvl9pPr lvl="8" algn="l">
              <a:spcBef>
                <a:spcPts val="0"/>
              </a:spcBef>
              <a:spcAft>
                <a:spcPts val="0"/>
              </a:spcAft>
              <a:buSzPts val="1500"/>
              <a:buNone/>
              <a:defRPr/>
            </a:lvl9pPr>
          </a:lstStyle>
          <a:p>
            <a:endParaRPr/>
          </a:p>
        </p:txBody>
      </p:sp>
      <p:sp>
        <p:nvSpPr>
          <p:cNvPr id="204" name="Google Shape;204;p32"/>
          <p:cNvSpPr txBox="1">
            <a:spLocks noGrp="1"/>
          </p:cNvSpPr>
          <p:nvPr>
            <p:ph type="ftr" idx="11"/>
          </p:nvPr>
        </p:nvSpPr>
        <p:spPr>
          <a:xfrm rot="5400000">
            <a:off x="6233513" y="3263254"/>
            <a:ext cx="3859500" cy="228600"/>
          </a:xfrm>
          <a:prstGeom prst="rect">
            <a:avLst/>
          </a:prstGeom>
          <a:noFill/>
          <a:ln>
            <a:noFill/>
          </a:ln>
        </p:spPr>
        <p:txBody>
          <a:bodyPr spcFirstLastPara="1" wrap="square" lIns="96100" tIns="48050" rIns="96100" bIns="48050" anchor="b" anchorCtr="0">
            <a:noAutofit/>
          </a:bodyPr>
          <a:lstStyle>
            <a:lvl1pPr lvl="0" algn="l">
              <a:spcBef>
                <a:spcPts val="0"/>
              </a:spcBef>
              <a:spcAft>
                <a:spcPts val="0"/>
              </a:spcAft>
              <a:buSzPts val="1500"/>
              <a:buNone/>
              <a:defRPr/>
            </a:lvl1pPr>
            <a:lvl2pPr lvl="1" algn="l">
              <a:spcBef>
                <a:spcPts val="0"/>
              </a:spcBef>
              <a:spcAft>
                <a:spcPts val="0"/>
              </a:spcAft>
              <a:buSzPts val="1500"/>
              <a:buNone/>
              <a:defRPr/>
            </a:lvl2pPr>
            <a:lvl3pPr lvl="2" algn="l">
              <a:spcBef>
                <a:spcPts val="0"/>
              </a:spcBef>
              <a:spcAft>
                <a:spcPts val="0"/>
              </a:spcAft>
              <a:buSzPts val="1500"/>
              <a:buNone/>
              <a:defRPr/>
            </a:lvl3pPr>
            <a:lvl4pPr lvl="3" algn="l">
              <a:spcBef>
                <a:spcPts val="0"/>
              </a:spcBef>
              <a:spcAft>
                <a:spcPts val="0"/>
              </a:spcAft>
              <a:buSzPts val="1500"/>
              <a:buNone/>
              <a:defRPr/>
            </a:lvl4pPr>
            <a:lvl5pPr lvl="4" algn="l">
              <a:spcBef>
                <a:spcPts val="0"/>
              </a:spcBef>
              <a:spcAft>
                <a:spcPts val="0"/>
              </a:spcAft>
              <a:buSzPts val="1500"/>
              <a:buNone/>
              <a:defRPr/>
            </a:lvl5pPr>
            <a:lvl6pPr lvl="5" algn="l">
              <a:spcBef>
                <a:spcPts val="0"/>
              </a:spcBef>
              <a:spcAft>
                <a:spcPts val="0"/>
              </a:spcAft>
              <a:buSzPts val="1500"/>
              <a:buNone/>
              <a:defRPr/>
            </a:lvl6pPr>
            <a:lvl7pPr lvl="6" algn="l">
              <a:spcBef>
                <a:spcPts val="0"/>
              </a:spcBef>
              <a:spcAft>
                <a:spcPts val="0"/>
              </a:spcAft>
              <a:buSzPts val="1500"/>
              <a:buNone/>
              <a:defRPr/>
            </a:lvl7pPr>
            <a:lvl8pPr lvl="7" algn="l">
              <a:spcBef>
                <a:spcPts val="0"/>
              </a:spcBef>
              <a:spcAft>
                <a:spcPts val="0"/>
              </a:spcAft>
              <a:buSzPts val="1500"/>
              <a:buNone/>
              <a:defRPr/>
            </a:lvl8pPr>
            <a:lvl9pPr lvl="8" algn="l">
              <a:spcBef>
                <a:spcPts val="0"/>
              </a:spcBef>
              <a:spcAft>
                <a:spcPts val="0"/>
              </a:spcAft>
              <a:buSzPts val="1500"/>
              <a:buNone/>
              <a:defRPr/>
            </a:lvl9pPr>
          </a:lstStyle>
          <a:p>
            <a:endParaRPr/>
          </a:p>
        </p:txBody>
      </p:sp>
      <p:sp>
        <p:nvSpPr>
          <p:cNvPr id="205" name="Google Shape;205;p32"/>
          <p:cNvSpPr txBox="1">
            <a:spLocks noGrp="1"/>
          </p:cNvSpPr>
          <p:nvPr>
            <p:ph type="sldNum" idx="12"/>
          </p:nvPr>
        </p:nvSpPr>
        <p:spPr>
          <a:xfrm>
            <a:off x="7766431" y="295736"/>
            <a:ext cx="628800" cy="767400"/>
          </a:xfrm>
          <a:prstGeom prst="rect">
            <a:avLst/>
          </a:prstGeom>
          <a:noFill/>
          <a:ln>
            <a:noFill/>
          </a:ln>
        </p:spPr>
        <p:txBody>
          <a:bodyPr spcFirstLastPara="1" wrap="square" lIns="96100" tIns="48050" rIns="96100" bIns="4805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593367"/>
            <a:ext cx="8520600" cy="763500"/>
          </a:xfrm>
          <a:prstGeom prst="rect">
            <a:avLst/>
          </a:prstGeom>
        </p:spPr>
        <p:txBody>
          <a:bodyPr spcFirstLastPara="1" wrap="square" lIns="96100" tIns="96100" rIns="96100" bIns="96100"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18" name="Google Shape;18;p4"/>
          <p:cNvSpPr txBox="1">
            <a:spLocks noGrp="1"/>
          </p:cNvSpPr>
          <p:nvPr>
            <p:ph type="body" idx="1"/>
          </p:nvPr>
        </p:nvSpPr>
        <p:spPr>
          <a:xfrm>
            <a:off x="311700" y="1536633"/>
            <a:ext cx="8520600" cy="4555500"/>
          </a:xfrm>
          <a:prstGeom prst="rect">
            <a:avLst/>
          </a:prstGeom>
        </p:spPr>
        <p:txBody>
          <a:bodyPr spcFirstLastPara="1" wrap="square" lIns="96100" tIns="96100" rIns="96100" bIns="96100" anchor="t" anchorCtr="0">
            <a:normAutofit/>
          </a:bodyPr>
          <a:lstStyle>
            <a:lvl1pPr marL="457200" lvl="0" indent="-349250">
              <a:spcBef>
                <a:spcPts val="0"/>
              </a:spcBef>
              <a:spcAft>
                <a:spcPts val="0"/>
              </a:spcAft>
              <a:buSzPts val="1900"/>
              <a:buChar char="●"/>
              <a:defRPr/>
            </a:lvl1pPr>
            <a:lvl2pPr marL="914400" lvl="1" indent="-323850">
              <a:spcBef>
                <a:spcPts val="0"/>
              </a:spcBef>
              <a:spcAft>
                <a:spcPts val="0"/>
              </a:spcAft>
              <a:buSzPts val="1500"/>
              <a:buChar char="○"/>
              <a:defRPr/>
            </a:lvl2pPr>
            <a:lvl3pPr marL="1371600" lvl="2" indent="-323850">
              <a:spcBef>
                <a:spcPts val="0"/>
              </a:spcBef>
              <a:spcAft>
                <a:spcPts val="0"/>
              </a:spcAft>
              <a:buSzPts val="1500"/>
              <a:buChar char="■"/>
              <a:defRPr/>
            </a:lvl3pPr>
            <a:lvl4pPr marL="1828800" lvl="3" indent="-323850">
              <a:spcBef>
                <a:spcPts val="0"/>
              </a:spcBef>
              <a:spcAft>
                <a:spcPts val="0"/>
              </a:spcAft>
              <a:buSzPts val="1500"/>
              <a:buChar char="●"/>
              <a:defRPr/>
            </a:lvl4pPr>
            <a:lvl5pPr marL="2286000" lvl="4" indent="-323850">
              <a:spcBef>
                <a:spcPts val="0"/>
              </a:spcBef>
              <a:spcAft>
                <a:spcPts val="0"/>
              </a:spcAft>
              <a:buSzPts val="1500"/>
              <a:buChar char="○"/>
              <a:defRPr/>
            </a:lvl5pPr>
            <a:lvl6pPr marL="2743200" lvl="5" indent="-323850">
              <a:spcBef>
                <a:spcPts val="0"/>
              </a:spcBef>
              <a:spcAft>
                <a:spcPts val="0"/>
              </a:spcAft>
              <a:buSzPts val="1500"/>
              <a:buChar char="■"/>
              <a:defRPr/>
            </a:lvl6pPr>
            <a:lvl7pPr marL="3200400" lvl="6" indent="-323850">
              <a:spcBef>
                <a:spcPts val="0"/>
              </a:spcBef>
              <a:spcAft>
                <a:spcPts val="0"/>
              </a:spcAft>
              <a:buSzPts val="1500"/>
              <a:buChar char="●"/>
              <a:defRPr/>
            </a:lvl7pPr>
            <a:lvl8pPr marL="3657600" lvl="7" indent="-323850">
              <a:spcBef>
                <a:spcPts val="0"/>
              </a:spcBef>
              <a:spcAft>
                <a:spcPts val="0"/>
              </a:spcAft>
              <a:buSzPts val="1500"/>
              <a:buChar char="○"/>
              <a:defRPr/>
            </a:lvl8pPr>
            <a:lvl9pPr marL="4114800" lvl="8" indent="-323850">
              <a:spcBef>
                <a:spcPts val="0"/>
              </a:spcBef>
              <a:spcAft>
                <a:spcPts val="0"/>
              </a:spcAft>
              <a:buSzPts val="1500"/>
              <a:buChar char="■"/>
              <a:defRPr/>
            </a:lvl9pPr>
          </a:lstStyle>
          <a:p>
            <a:endParaRPr/>
          </a:p>
        </p:txBody>
      </p:sp>
      <p:sp>
        <p:nvSpPr>
          <p:cNvPr id="19" name="Google Shape;19;p4"/>
          <p:cNvSpPr txBox="1">
            <a:spLocks noGrp="1"/>
          </p:cNvSpPr>
          <p:nvPr>
            <p:ph type="sldNum" idx="12"/>
          </p:nvPr>
        </p:nvSpPr>
        <p:spPr>
          <a:xfrm>
            <a:off x="8472458" y="6217622"/>
            <a:ext cx="548700" cy="525000"/>
          </a:xfrm>
          <a:prstGeom prst="rect">
            <a:avLst/>
          </a:prstGeom>
        </p:spPr>
        <p:txBody>
          <a:bodyPr spcFirstLastPara="1" wrap="square" lIns="96100" tIns="96100" rIns="96100" bIns="961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18"/>
        <p:cNvGrpSpPr/>
        <p:nvPr/>
      </p:nvGrpSpPr>
      <p:grpSpPr>
        <a:xfrm>
          <a:off x="0" y="0"/>
          <a:ext cx="0" cy="0"/>
          <a:chOff x="0" y="0"/>
          <a:chExt cx="0" cy="0"/>
        </a:xfrm>
      </p:grpSpPr>
      <p:sp>
        <p:nvSpPr>
          <p:cNvPr id="219" name="Google Shape;219;p34"/>
          <p:cNvSpPr txBox="1">
            <a:spLocks noGrp="1"/>
          </p:cNvSpPr>
          <p:nvPr>
            <p:ph type="ctrTitle"/>
          </p:nvPr>
        </p:nvSpPr>
        <p:spPr>
          <a:xfrm>
            <a:off x="866442" y="1447801"/>
            <a:ext cx="6620968" cy="332958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Clr>
                <a:schemeClr val="lt2"/>
              </a:buClr>
              <a:buSzPts val="7200"/>
              <a:buFont typeface="Century Gothic"/>
              <a:buNone/>
              <a:defRPr sz="7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0" name="Google Shape;220;p34"/>
          <p:cNvSpPr txBox="1">
            <a:spLocks noGrp="1"/>
          </p:cNvSpPr>
          <p:nvPr>
            <p:ph type="subTitle" idx="1"/>
          </p:nvPr>
        </p:nvSpPr>
        <p:spPr>
          <a:xfrm>
            <a:off x="866442" y="4777380"/>
            <a:ext cx="6620968" cy="861420"/>
          </a:xfrm>
          <a:prstGeom prst="rect">
            <a:avLst/>
          </a:prstGeom>
          <a:noFill/>
          <a:ln>
            <a:noFill/>
          </a:ln>
        </p:spPr>
        <p:txBody>
          <a:bodyPr spcFirstLastPara="1" wrap="square" lIns="91425" tIns="45700" rIns="91425" bIns="45700" anchor="t" anchorCtr="0">
            <a:normAutofit/>
          </a:bodyPr>
          <a:lstStyle>
            <a:lvl1pPr lvl="0" algn="l">
              <a:spcBef>
                <a:spcPts val="1000"/>
              </a:spcBef>
              <a:spcAft>
                <a:spcPts val="0"/>
              </a:spcAft>
              <a:buSzPts val="1600"/>
              <a:buNone/>
              <a:defRPr cap="none">
                <a:solidFill>
                  <a:srgbClr val="86D1D8"/>
                </a:solidFill>
              </a:defRPr>
            </a:lvl1pPr>
            <a:lvl2pPr lvl="1" algn="ctr">
              <a:spcBef>
                <a:spcPts val="1000"/>
              </a:spcBef>
              <a:spcAft>
                <a:spcPts val="0"/>
              </a:spcAft>
              <a:buSzPts val="1440"/>
              <a:buNone/>
              <a:defRPr>
                <a:solidFill>
                  <a:schemeClr val="lt1"/>
                </a:solidFill>
              </a:defRPr>
            </a:lvl2pPr>
            <a:lvl3pPr lvl="2" algn="ctr">
              <a:spcBef>
                <a:spcPts val="1000"/>
              </a:spcBef>
              <a:spcAft>
                <a:spcPts val="0"/>
              </a:spcAft>
              <a:buSzPts val="1280"/>
              <a:buNone/>
              <a:defRPr>
                <a:solidFill>
                  <a:schemeClr val="lt1"/>
                </a:solidFill>
              </a:defRPr>
            </a:lvl3pPr>
            <a:lvl4pPr lvl="3" algn="ctr">
              <a:spcBef>
                <a:spcPts val="1000"/>
              </a:spcBef>
              <a:spcAft>
                <a:spcPts val="0"/>
              </a:spcAft>
              <a:buSzPts val="1120"/>
              <a:buNone/>
              <a:defRPr>
                <a:solidFill>
                  <a:schemeClr val="lt1"/>
                </a:solidFill>
              </a:defRPr>
            </a:lvl4pPr>
            <a:lvl5pPr lvl="4" algn="ctr">
              <a:spcBef>
                <a:spcPts val="1000"/>
              </a:spcBef>
              <a:spcAft>
                <a:spcPts val="0"/>
              </a:spcAft>
              <a:buSzPts val="1120"/>
              <a:buNone/>
              <a:defRPr>
                <a:solidFill>
                  <a:schemeClr val="lt1"/>
                </a:solidFill>
              </a:defRPr>
            </a:lvl5pPr>
            <a:lvl6pPr lvl="5" algn="ctr">
              <a:spcBef>
                <a:spcPts val="1000"/>
              </a:spcBef>
              <a:spcAft>
                <a:spcPts val="0"/>
              </a:spcAft>
              <a:buSzPts val="1120"/>
              <a:buNone/>
              <a:defRPr>
                <a:solidFill>
                  <a:schemeClr val="lt1"/>
                </a:solidFill>
              </a:defRPr>
            </a:lvl6pPr>
            <a:lvl7pPr lvl="6" algn="ctr">
              <a:spcBef>
                <a:spcPts val="1000"/>
              </a:spcBef>
              <a:spcAft>
                <a:spcPts val="0"/>
              </a:spcAft>
              <a:buSzPts val="1120"/>
              <a:buNone/>
              <a:defRPr>
                <a:solidFill>
                  <a:schemeClr val="lt1"/>
                </a:solidFill>
              </a:defRPr>
            </a:lvl7pPr>
            <a:lvl8pPr lvl="7" algn="ctr">
              <a:spcBef>
                <a:spcPts val="1000"/>
              </a:spcBef>
              <a:spcAft>
                <a:spcPts val="0"/>
              </a:spcAft>
              <a:buSzPts val="1120"/>
              <a:buNone/>
              <a:defRPr>
                <a:solidFill>
                  <a:schemeClr val="lt1"/>
                </a:solidFill>
              </a:defRPr>
            </a:lvl8pPr>
            <a:lvl9pPr lvl="8" algn="ctr">
              <a:spcBef>
                <a:spcPts val="1000"/>
              </a:spcBef>
              <a:spcAft>
                <a:spcPts val="0"/>
              </a:spcAft>
              <a:buSzPts val="1120"/>
              <a:buNone/>
              <a:defRPr>
                <a:solidFill>
                  <a:schemeClr val="lt1"/>
                </a:solidFill>
              </a:defRPr>
            </a:lvl9pPr>
          </a:lstStyle>
          <a:p>
            <a:endParaRPr/>
          </a:p>
        </p:txBody>
      </p:sp>
      <p:sp>
        <p:nvSpPr>
          <p:cNvPr id="221" name="Google Shape;221;p34"/>
          <p:cNvSpPr txBox="1">
            <a:spLocks noGrp="1"/>
          </p:cNvSpPr>
          <p:nvPr>
            <p:ph type="dt" idx="10"/>
          </p:nvPr>
        </p:nvSpPr>
        <p:spPr>
          <a:xfrm rot="5400000">
            <a:off x="7494989" y="1828771"/>
            <a:ext cx="990599" cy="22865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2" name="Google Shape;222;p34"/>
          <p:cNvSpPr txBox="1">
            <a:spLocks noGrp="1"/>
          </p:cNvSpPr>
          <p:nvPr>
            <p:ph type="ftr" idx="11"/>
          </p:nvPr>
        </p:nvSpPr>
        <p:spPr>
          <a:xfrm rot="5400000">
            <a:off x="6233335" y="3263371"/>
            <a:ext cx="3859795" cy="22866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3" name="Google Shape;223;p34"/>
          <p:cNvSpPr txBox="1">
            <a:spLocks noGrp="1"/>
          </p:cNvSpPr>
          <p:nvPr>
            <p:ph type="sldNum" idx="12"/>
          </p:nvPr>
        </p:nvSpPr>
        <p:spPr>
          <a:xfrm>
            <a:off x="7766431" y="295736"/>
            <a:ext cx="628813"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24"/>
        <p:cNvGrpSpPr/>
        <p:nvPr/>
      </p:nvGrpSpPr>
      <p:grpSpPr>
        <a:xfrm>
          <a:off x="0" y="0"/>
          <a:ext cx="0" cy="0"/>
          <a:chOff x="0" y="0"/>
          <a:chExt cx="0" cy="0"/>
        </a:xfrm>
      </p:grpSpPr>
      <p:sp>
        <p:nvSpPr>
          <p:cNvPr id="225" name="Google Shape;225;p35"/>
          <p:cNvSpPr txBox="1">
            <a:spLocks noGrp="1"/>
          </p:cNvSpPr>
          <p:nvPr>
            <p:ph type="title"/>
          </p:nvPr>
        </p:nvSpPr>
        <p:spPr>
          <a:xfrm>
            <a:off x="484710" y="452718"/>
            <a:ext cx="7055380" cy="140053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6" name="Google Shape;226;p35"/>
          <p:cNvSpPr txBox="1">
            <a:spLocks noGrp="1"/>
          </p:cNvSpPr>
          <p:nvPr>
            <p:ph type="body" idx="1"/>
          </p:nvPr>
        </p:nvSpPr>
        <p:spPr>
          <a:xfrm>
            <a:off x="827700" y="2052925"/>
            <a:ext cx="6711654" cy="4195481"/>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Char char="►"/>
              <a:defRPr/>
            </a:lvl1pPr>
            <a:lvl2pPr marL="914400" lvl="1" indent="-320040" algn="l">
              <a:spcBef>
                <a:spcPts val="1000"/>
              </a:spcBef>
              <a:spcAft>
                <a:spcPts val="0"/>
              </a:spcAft>
              <a:buSzPts val="1440"/>
              <a:buChar char="►"/>
              <a:defRPr/>
            </a:lvl2pPr>
            <a:lvl3pPr marL="1371600" lvl="2" indent="-320039" algn="l">
              <a:spcBef>
                <a:spcPts val="1000"/>
              </a:spcBef>
              <a:spcAft>
                <a:spcPts val="0"/>
              </a:spcAft>
              <a:buSzPts val="1440"/>
              <a:buChar char="►"/>
              <a:defRPr/>
            </a:lvl3pPr>
            <a:lvl4pPr marL="1828800" lvl="3" indent="-320039" algn="l">
              <a:spcBef>
                <a:spcPts val="1000"/>
              </a:spcBef>
              <a:spcAft>
                <a:spcPts val="0"/>
              </a:spcAft>
              <a:buSzPts val="1440"/>
              <a:buChar char="►"/>
              <a:defRPr/>
            </a:lvl4pPr>
            <a:lvl5pPr marL="2286000" lvl="4" indent="-320039" algn="l">
              <a:spcBef>
                <a:spcPts val="1000"/>
              </a:spcBef>
              <a:spcAft>
                <a:spcPts val="0"/>
              </a:spcAft>
              <a:buSzPts val="1440"/>
              <a:buChar char="►"/>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227" name="Google Shape;227;p35"/>
          <p:cNvSpPr txBox="1">
            <a:spLocks noGrp="1"/>
          </p:cNvSpPr>
          <p:nvPr>
            <p:ph type="dt" idx="10"/>
          </p:nvPr>
        </p:nvSpPr>
        <p:spPr>
          <a:xfrm rot="5400000">
            <a:off x="7494989" y="1828771"/>
            <a:ext cx="990599" cy="22865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8" name="Google Shape;228;p35"/>
          <p:cNvSpPr txBox="1">
            <a:spLocks noGrp="1"/>
          </p:cNvSpPr>
          <p:nvPr>
            <p:ph type="ftr" idx="11"/>
          </p:nvPr>
        </p:nvSpPr>
        <p:spPr>
          <a:xfrm rot="5400000">
            <a:off x="6233335" y="3263371"/>
            <a:ext cx="3859795" cy="22866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9" name="Google Shape;229;p35"/>
          <p:cNvSpPr txBox="1">
            <a:spLocks noGrp="1"/>
          </p:cNvSpPr>
          <p:nvPr>
            <p:ph type="sldNum" idx="12"/>
          </p:nvPr>
        </p:nvSpPr>
        <p:spPr>
          <a:xfrm>
            <a:off x="7766431" y="295736"/>
            <a:ext cx="628813"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30"/>
        <p:cNvGrpSpPr/>
        <p:nvPr/>
      </p:nvGrpSpPr>
      <p:grpSpPr>
        <a:xfrm>
          <a:off x="0" y="0"/>
          <a:ext cx="0" cy="0"/>
          <a:chOff x="0" y="0"/>
          <a:chExt cx="0" cy="0"/>
        </a:xfrm>
      </p:grpSpPr>
      <p:sp>
        <p:nvSpPr>
          <p:cNvPr id="231" name="Google Shape;231;p36"/>
          <p:cNvSpPr txBox="1">
            <a:spLocks noGrp="1"/>
          </p:cNvSpPr>
          <p:nvPr>
            <p:ph type="title"/>
          </p:nvPr>
        </p:nvSpPr>
        <p:spPr>
          <a:xfrm>
            <a:off x="866443" y="2861734"/>
            <a:ext cx="6620967" cy="1915647"/>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Clr>
                <a:schemeClr val="lt2"/>
              </a:buClr>
              <a:buSzPts val="4000"/>
              <a:buFont typeface="Century Gothic"/>
              <a:buNone/>
              <a:defRPr sz="40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2" name="Google Shape;232;p36"/>
          <p:cNvSpPr txBox="1">
            <a:spLocks noGrp="1"/>
          </p:cNvSpPr>
          <p:nvPr>
            <p:ph type="body" idx="1"/>
          </p:nvPr>
        </p:nvSpPr>
        <p:spPr>
          <a:xfrm>
            <a:off x="866442" y="4777381"/>
            <a:ext cx="6620968" cy="860400"/>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600"/>
              <a:buNone/>
              <a:defRPr sz="2000" cap="none">
                <a:solidFill>
                  <a:srgbClr val="86D1D8"/>
                </a:solidFill>
              </a:defRPr>
            </a:lvl1pPr>
            <a:lvl2pPr marL="914400" lvl="1" indent="-228600" algn="l">
              <a:spcBef>
                <a:spcPts val="1000"/>
              </a:spcBef>
              <a:spcAft>
                <a:spcPts val="0"/>
              </a:spcAft>
              <a:buSzPts val="1440"/>
              <a:buNone/>
              <a:defRPr sz="1800">
                <a:solidFill>
                  <a:schemeClr val="lt1"/>
                </a:solidFill>
              </a:defRPr>
            </a:lvl2pPr>
            <a:lvl3pPr marL="1371600" lvl="2" indent="-228600" algn="l">
              <a:spcBef>
                <a:spcPts val="1000"/>
              </a:spcBef>
              <a:spcAft>
                <a:spcPts val="0"/>
              </a:spcAft>
              <a:buSzPts val="1280"/>
              <a:buNone/>
              <a:defRPr sz="1600">
                <a:solidFill>
                  <a:schemeClr val="lt1"/>
                </a:solidFill>
              </a:defRPr>
            </a:lvl3pPr>
            <a:lvl4pPr marL="1828800" lvl="3" indent="-228600" algn="l">
              <a:spcBef>
                <a:spcPts val="1000"/>
              </a:spcBef>
              <a:spcAft>
                <a:spcPts val="0"/>
              </a:spcAft>
              <a:buSzPts val="1120"/>
              <a:buNone/>
              <a:defRPr sz="1400">
                <a:solidFill>
                  <a:schemeClr val="lt1"/>
                </a:solidFill>
              </a:defRPr>
            </a:lvl4pPr>
            <a:lvl5pPr marL="2286000" lvl="4" indent="-228600" algn="l">
              <a:spcBef>
                <a:spcPts val="1000"/>
              </a:spcBef>
              <a:spcAft>
                <a:spcPts val="0"/>
              </a:spcAft>
              <a:buSzPts val="1120"/>
              <a:buNone/>
              <a:defRPr sz="1400">
                <a:solidFill>
                  <a:schemeClr val="lt1"/>
                </a:solidFill>
              </a:defRPr>
            </a:lvl5pPr>
            <a:lvl6pPr marL="2743200" lvl="5" indent="-228600" algn="l">
              <a:spcBef>
                <a:spcPts val="1000"/>
              </a:spcBef>
              <a:spcAft>
                <a:spcPts val="0"/>
              </a:spcAft>
              <a:buSzPts val="1120"/>
              <a:buNone/>
              <a:defRPr sz="1400">
                <a:solidFill>
                  <a:schemeClr val="lt1"/>
                </a:solidFill>
              </a:defRPr>
            </a:lvl6pPr>
            <a:lvl7pPr marL="3200400" lvl="6" indent="-228600" algn="l">
              <a:spcBef>
                <a:spcPts val="1000"/>
              </a:spcBef>
              <a:spcAft>
                <a:spcPts val="0"/>
              </a:spcAft>
              <a:buSzPts val="1120"/>
              <a:buNone/>
              <a:defRPr sz="1400">
                <a:solidFill>
                  <a:schemeClr val="lt1"/>
                </a:solidFill>
              </a:defRPr>
            </a:lvl7pPr>
            <a:lvl8pPr marL="3657600" lvl="7" indent="-228600" algn="l">
              <a:spcBef>
                <a:spcPts val="1000"/>
              </a:spcBef>
              <a:spcAft>
                <a:spcPts val="0"/>
              </a:spcAft>
              <a:buSzPts val="1120"/>
              <a:buNone/>
              <a:defRPr sz="1400">
                <a:solidFill>
                  <a:schemeClr val="lt1"/>
                </a:solidFill>
              </a:defRPr>
            </a:lvl8pPr>
            <a:lvl9pPr marL="4114800" lvl="8" indent="-228600" algn="l">
              <a:spcBef>
                <a:spcPts val="1000"/>
              </a:spcBef>
              <a:spcAft>
                <a:spcPts val="0"/>
              </a:spcAft>
              <a:buSzPts val="1120"/>
              <a:buNone/>
              <a:defRPr sz="1400">
                <a:solidFill>
                  <a:schemeClr val="lt1"/>
                </a:solidFill>
              </a:defRPr>
            </a:lvl9pPr>
          </a:lstStyle>
          <a:p>
            <a:endParaRPr/>
          </a:p>
        </p:txBody>
      </p:sp>
      <p:sp>
        <p:nvSpPr>
          <p:cNvPr id="233" name="Google Shape;233;p36"/>
          <p:cNvSpPr txBox="1">
            <a:spLocks noGrp="1"/>
          </p:cNvSpPr>
          <p:nvPr>
            <p:ph type="dt" idx="10"/>
          </p:nvPr>
        </p:nvSpPr>
        <p:spPr>
          <a:xfrm rot="5400000">
            <a:off x="7494989" y="1828771"/>
            <a:ext cx="990599" cy="22865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4" name="Google Shape;234;p36"/>
          <p:cNvSpPr txBox="1">
            <a:spLocks noGrp="1"/>
          </p:cNvSpPr>
          <p:nvPr>
            <p:ph type="ftr" idx="11"/>
          </p:nvPr>
        </p:nvSpPr>
        <p:spPr>
          <a:xfrm rot="5400000">
            <a:off x="6233335" y="3263371"/>
            <a:ext cx="3859795" cy="22866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5" name="Google Shape;235;p36"/>
          <p:cNvSpPr txBox="1">
            <a:spLocks noGrp="1"/>
          </p:cNvSpPr>
          <p:nvPr>
            <p:ph type="sldNum" idx="12"/>
          </p:nvPr>
        </p:nvSpPr>
        <p:spPr>
          <a:xfrm>
            <a:off x="7766431" y="295736"/>
            <a:ext cx="628813"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36"/>
        <p:cNvGrpSpPr/>
        <p:nvPr/>
      </p:nvGrpSpPr>
      <p:grpSpPr>
        <a:xfrm>
          <a:off x="0" y="0"/>
          <a:ext cx="0" cy="0"/>
          <a:chOff x="0" y="0"/>
          <a:chExt cx="0" cy="0"/>
        </a:xfrm>
      </p:grpSpPr>
      <p:sp>
        <p:nvSpPr>
          <p:cNvPr id="237" name="Google Shape;237;p37"/>
          <p:cNvSpPr txBox="1">
            <a:spLocks noGrp="1"/>
          </p:cNvSpPr>
          <p:nvPr>
            <p:ph type="title"/>
          </p:nvPr>
        </p:nvSpPr>
        <p:spPr>
          <a:xfrm>
            <a:off x="484710" y="452718"/>
            <a:ext cx="7055380" cy="140053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8" name="Google Shape;238;p37"/>
          <p:cNvSpPr txBox="1">
            <a:spLocks noGrp="1"/>
          </p:cNvSpPr>
          <p:nvPr>
            <p:ph type="body" idx="1"/>
          </p:nvPr>
        </p:nvSpPr>
        <p:spPr>
          <a:xfrm>
            <a:off x="827700" y="2060576"/>
            <a:ext cx="3298113" cy="4195763"/>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Char char="►"/>
              <a:defRPr sz="1800"/>
            </a:lvl1pPr>
            <a:lvl2pPr marL="914400" lvl="1" indent="-309880" algn="l">
              <a:spcBef>
                <a:spcPts val="1000"/>
              </a:spcBef>
              <a:spcAft>
                <a:spcPts val="0"/>
              </a:spcAft>
              <a:buSzPts val="1280"/>
              <a:buChar char="►"/>
              <a:defRPr sz="1600"/>
            </a:lvl2pPr>
            <a:lvl3pPr marL="1371600" lvl="2" indent="-299719" algn="l">
              <a:spcBef>
                <a:spcPts val="1000"/>
              </a:spcBef>
              <a:spcAft>
                <a:spcPts val="0"/>
              </a:spcAft>
              <a:buSzPts val="1120"/>
              <a:buChar char="►"/>
              <a:defRPr sz="1400"/>
            </a:lvl3pPr>
            <a:lvl4pPr marL="1828800" lvl="3" indent="-289560" algn="l">
              <a:spcBef>
                <a:spcPts val="1000"/>
              </a:spcBef>
              <a:spcAft>
                <a:spcPts val="0"/>
              </a:spcAft>
              <a:buSzPts val="960"/>
              <a:buChar char="►"/>
              <a:defRPr sz="1200"/>
            </a:lvl4pPr>
            <a:lvl5pPr marL="2286000" lvl="4" indent="-289560" algn="l">
              <a:spcBef>
                <a:spcPts val="1000"/>
              </a:spcBef>
              <a:spcAft>
                <a:spcPts val="0"/>
              </a:spcAft>
              <a:buSzPts val="960"/>
              <a:buChar char="►"/>
              <a:defRPr sz="1200"/>
            </a:lvl5pPr>
            <a:lvl6pPr marL="2743200" lvl="5" indent="-289560" algn="l">
              <a:spcBef>
                <a:spcPts val="1000"/>
              </a:spcBef>
              <a:spcAft>
                <a:spcPts val="0"/>
              </a:spcAft>
              <a:buSzPts val="960"/>
              <a:buChar char="►"/>
              <a:defRPr sz="1200"/>
            </a:lvl6pPr>
            <a:lvl7pPr marL="3200400" lvl="6" indent="-289560" algn="l">
              <a:spcBef>
                <a:spcPts val="1000"/>
              </a:spcBef>
              <a:spcAft>
                <a:spcPts val="0"/>
              </a:spcAft>
              <a:buSzPts val="960"/>
              <a:buChar char="►"/>
              <a:defRPr sz="1200"/>
            </a:lvl7pPr>
            <a:lvl8pPr marL="3657600" lvl="7" indent="-289559" algn="l">
              <a:spcBef>
                <a:spcPts val="1000"/>
              </a:spcBef>
              <a:spcAft>
                <a:spcPts val="0"/>
              </a:spcAft>
              <a:buSzPts val="960"/>
              <a:buChar char="►"/>
              <a:defRPr sz="1200"/>
            </a:lvl8pPr>
            <a:lvl9pPr marL="4114800" lvl="8" indent="-289559" algn="l">
              <a:spcBef>
                <a:spcPts val="1000"/>
              </a:spcBef>
              <a:spcAft>
                <a:spcPts val="0"/>
              </a:spcAft>
              <a:buSzPts val="960"/>
              <a:buChar char="►"/>
              <a:defRPr sz="1200"/>
            </a:lvl9pPr>
          </a:lstStyle>
          <a:p>
            <a:endParaRPr/>
          </a:p>
        </p:txBody>
      </p:sp>
      <p:sp>
        <p:nvSpPr>
          <p:cNvPr id="239" name="Google Shape;239;p37"/>
          <p:cNvSpPr txBox="1">
            <a:spLocks noGrp="1"/>
          </p:cNvSpPr>
          <p:nvPr>
            <p:ph type="body" idx="2"/>
          </p:nvPr>
        </p:nvSpPr>
        <p:spPr>
          <a:xfrm>
            <a:off x="4241975" y="2056093"/>
            <a:ext cx="3298115" cy="4200245"/>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Char char="►"/>
              <a:defRPr sz="1800"/>
            </a:lvl1pPr>
            <a:lvl2pPr marL="914400" lvl="1" indent="-309880" algn="l">
              <a:spcBef>
                <a:spcPts val="1000"/>
              </a:spcBef>
              <a:spcAft>
                <a:spcPts val="0"/>
              </a:spcAft>
              <a:buSzPts val="1280"/>
              <a:buChar char="►"/>
              <a:defRPr sz="1600"/>
            </a:lvl2pPr>
            <a:lvl3pPr marL="1371600" lvl="2" indent="-299719" algn="l">
              <a:spcBef>
                <a:spcPts val="1000"/>
              </a:spcBef>
              <a:spcAft>
                <a:spcPts val="0"/>
              </a:spcAft>
              <a:buSzPts val="1120"/>
              <a:buChar char="►"/>
              <a:defRPr sz="1400"/>
            </a:lvl3pPr>
            <a:lvl4pPr marL="1828800" lvl="3" indent="-289560" algn="l">
              <a:spcBef>
                <a:spcPts val="1000"/>
              </a:spcBef>
              <a:spcAft>
                <a:spcPts val="0"/>
              </a:spcAft>
              <a:buSzPts val="960"/>
              <a:buChar char="►"/>
              <a:defRPr sz="1200"/>
            </a:lvl4pPr>
            <a:lvl5pPr marL="2286000" lvl="4" indent="-289560" algn="l">
              <a:spcBef>
                <a:spcPts val="1000"/>
              </a:spcBef>
              <a:spcAft>
                <a:spcPts val="0"/>
              </a:spcAft>
              <a:buSzPts val="960"/>
              <a:buChar char="►"/>
              <a:defRPr sz="1200"/>
            </a:lvl5pPr>
            <a:lvl6pPr marL="2743200" lvl="5" indent="-289560" algn="l">
              <a:spcBef>
                <a:spcPts val="1000"/>
              </a:spcBef>
              <a:spcAft>
                <a:spcPts val="0"/>
              </a:spcAft>
              <a:buSzPts val="960"/>
              <a:buChar char="►"/>
              <a:defRPr sz="1200"/>
            </a:lvl6pPr>
            <a:lvl7pPr marL="3200400" lvl="6" indent="-289560" algn="l">
              <a:spcBef>
                <a:spcPts val="1000"/>
              </a:spcBef>
              <a:spcAft>
                <a:spcPts val="0"/>
              </a:spcAft>
              <a:buSzPts val="960"/>
              <a:buChar char="►"/>
              <a:defRPr sz="1200"/>
            </a:lvl7pPr>
            <a:lvl8pPr marL="3657600" lvl="7" indent="-289559" algn="l">
              <a:spcBef>
                <a:spcPts val="1000"/>
              </a:spcBef>
              <a:spcAft>
                <a:spcPts val="0"/>
              </a:spcAft>
              <a:buSzPts val="960"/>
              <a:buChar char="►"/>
              <a:defRPr sz="1200"/>
            </a:lvl8pPr>
            <a:lvl9pPr marL="4114800" lvl="8" indent="-289559" algn="l">
              <a:spcBef>
                <a:spcPts val="1000"/>
              </a:spcBef>
              <a:spcAft>
                <a:spcPts val="0"/>
              </a:spcAft>
              <a:buSzPts val="960"/>
              <a:buChar char="►"/>
              <a:defRPr sz="1200"/>
            </a:lvl9pPr>
          </a:lstStyle>
          <a:p>
            <a:endParaRPr/>
          </a:p>
        </p:txBody>
      </p:sp>
      <p:sp>
        <p:nvSpPr>
          <p:cNvPr id="240" name="Google Shape;240;p37"/>
          <p:cNvSpPr txBox="1">
            <a:spLocks noGrp="1"/>
          </p:cNvSpPr>
          <p:nvPr>
            <p:ph type="dt" idx="10"/>
          </p:nvPr>
        </p:nvSpPr>
        <p:spPr>
          <a:xfrm rot="5400000">
            <a:off x="7494989" y="1828771"/>
            <a:ext cx="990599" cy="22865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1" name="Google Shape;241;p37"/>
          <p:cNvSpPr txBox="1">
            <a:spLocks noGrp="1"/>
          </p:cNvSpPr>
          <p:nvPr>
            <p:ph type="ftr" idx="11"/>
          </p:nvPr>
        </p:nvSpPr>
        <p:spPr>
          <a:xfrm rot="5400000">
            <a:off x="6233335" y="3263371"/>
            <a:ext cx="3859795" cy="22866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2" name="Google Shape;242;p37"/>
          <p:cNvSpPr txBox="1">
            <a:spLocks noGrp="1"/>
          </p:cNvSpPr>
          <p:nvPr>
            <p:ph type="sldNum" idx="12"/>
          </p:nvPr>
        </p:nvSpPr>
        <p:spPr>
          <a:xfrm>
            <a:off x="7766431" y="295736"/>
            <a:ext cx="628813"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243"/>
        <p:cNvGrpSpPr/>
        <p:nvPr/>
      </p:nvGrpSpPr>
      <p:grpSpPr>
        <a:xfrm>
          <a:off x="0" y="0"/>
          <a:ext cx="0" cy="0"/>
          <a:chOff x="0" y="0"/>
          <a:chExt cx="0" cy="0"/>
        </a:xfrm>
      </p:grpSpPr>
      <p:sp>
        <p:nvSpPr>
          <p:cNvPr id="244" name="Google Shape;244;p38"/>
          <p:cNvSpPr txBox="1">
            <a:spLocks noGrp="1"/>
          </p:cNvSpPr>
          <p:nvPr>
            <p:ph type="title"/>
          </p:nvPr>
        </p:nvSpPr>
        <p:spPr>
          <a:xfrm>
            <a:off x="484710" y="452718"/>
            <a:ext cx="7055380" cy="140053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Clr>
                <a:schemeClr val="lt2"/>
              </a:buClr>
              <a:buSzPts val="4200"/>
              <a:buFont typeface="Century Gothic"/>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5" name="Google Shape;245;p38"/>
          <p:cNvSpPr txBox="1">
            <a:spLocks noGrp="1"/>
          </p:cNvSpPr>
          <p:nvPr>
            <p:ph type="body" idx="1"/>
          </p:nvPr>
        </p:nvSpPr>
        <p:spPr>
          <a:xfrm>
            <a:off x="827700" y="1905000"/>
            <a:ext cx="3298112" cy="576262"/>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1920"/>
              <a:buNone/>
              <a:defRPr sz="2400" b="0">
                <a:solidFill>
                  <a:srgbClr val="86D1D8"/>
                </a:solidFill>
              </a:defRPr>
            </a:lvl1pPr>
            <a:lvl2pPr marL="914400" lvl="1" indent="-228600" algn="l">
              <a:spcBef>
                <a:spcPts val="1000"/>
              </a:spcBef>
              <a:spcAft>
                <a:spcPts val="0"/>
              </a:spcAft>
              <a:buSzPts val="1600"/>
              <a:buNone/>
              <a:defRPr sz="2000" b="1"/>
            </a:lvl2pPr>
            <a:lvl3pPr marL="1371600" lvl="2" indent="-228600" algn="l">
              <a:spcBef>
                <a:spcPts val="1000"/>
              </a:spcBef>
              <a:spcAft>
                <a:spcPts val="0"/>
              </a:spcAft>
              <a:buSzPts val="1440"/>
              <a:buNone/>
              <a:defRPr sz="1800" b="1"/>
            </a:lvl3pPr>
            <a:lvl4pPr marL="1828800" lvl="3" indent="-228600" algn="l">
              <a:spcBef>
                <a:spcPts val="1000"/>
              </a:spcBef>
              <a:spcAft>
                <a:spcPts val="0"/>
              </a:spcAft>
              <a:buSzPts val="1280"/>
              <a:buNone/>
              <a:defRPr sz="1600" b="1"/>
            </a:lvl4pPr>
            <a:lvl5pPr marL="2286000" lvl="4" indent="-228600" algn="l">
              <a:spcBef>
                <a:spcPts val="1000"/>
              </a:spcBef>
              <a:spcAft>
                <a:spcPts val="0"/>
              </a:spcAft>
              <a:buSzPts val="1280"/>
              <a:buNone/>
              <a:defRPr sz="1600" b="1"/>
            </a:lvl5pPr>
            <a:lvl6pPr marL="2743200" lvl="5" indent="-228600" algn="l">
              <a:spcBef>
                <a:spcPts val="1000"/>
              </a:spcBef>
              <a:spcAft>
                <a:spcPts val="0"/>
              </a:spcAft>
              <a:buSzPts val="1280"/>
              <a:buNone/>
              <a:defRPr sz="1600" b="1"/>
            </a:lvl6pPr>
            <a:lvl7pPr marL="3200400" lvl="6" indent="-228600" algn="l">
              <a:spcBef>
                <a:spcPts val="1000"/>
              </a:spcBef>
              <a:spcAft>
                <a:spcPts val="0"/>
              </a:spcAft>
              <a:buSzPts val="1280"/>
              <a:buNone/>
              <a:defRPr sz="1600" b="1"/>
            </a:lvl7pPr>
            <a:lvl8pPr marL="3657600" lvl="7" indent="-228600" algn="l">
              <a:spcBef>
                <a:spcPts val="1000"/>
              </a:spcBef>
              <a:spcAft>
                <a:spcPts val="0"/>
              </a:spcAft>
              <a:buSzPts val="1280"/>
              <a:buNone/>
              <a:defRPr sz="1600" b="1"/>
            </a:lvl8pPr>
            <a:lvl9pPr marL="4114800" lvl="8" indent="-228600" algn="l">
              <a:spcBef>
                <a:spcPts val="1000"/>
              </a:spcBef>
              <a:spcAft>
                <a:spcPts val="0"/>
              </a:spcAft>
              <a:buSzPts val="1280"/>
              <a:buNone/>
              <a:defRPr sz="1600" b="1"/>
            </a:lvl9pPr>
          </a:lstStyle>
          <a:p>
            <a:endParaRPr/>
          </a:p>
        </p:txBody>
      </p:sp>
      <p:sp>
        <p:nvSpPr>
          <p:cNvPr id="246" name="Google Shape;246;p38"/>
          <p:cNvSpPr txBox="1">
            <a:spLocks noGrp="1"/>
          </p:cNvSpPr>
          <p:nvPr>
            <p:ph type="body" idx="2"/>
          </p:nvPr>
        </p:nvSpPr>
        <p:spPr>
          <a:xfrm>
            <a:off x="827700" y="2514600"/>
            <a:ext cx="3298113" cy="3741738"/>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Char char="►"/>
              <a:defRPr sz="1800"/>
            </a:lvl1pPr>
            <a:lvl2pPr marL="914400" lvl="1" indent="-309880" algn="l">
              <a:spcBef>
                <a:spcPts val="1000"/>
              </a:spcBef>
              <a:spcAft>
                <a:spcPts val="0"/>
              </a:spcAft>
              <a:buSzPts val="1280"/>
              <a:buChar char="►"/>
              <a:defRPr sz="1600"/>
            </a:lvl2pPr>
            <a:lvl3pPr marL="1371600" lvl="2" indent="-299719" algn="l">
              <a:spcBef>
                <a:spcPts val="1000"/>
              </a:spcBef>
              <a:spcAft>
                <a:spcPts val="0"/>
              </a:spcAft>
              <a:buSzPts val="1120"/>
              <a:buChar char="►"/>
              <a:defRPr sz="1400"/>
            </a:lvl3pPr>
            <a:lvl4pPr marL="1828800" lvl="3" indent="-289560" algn="l">
              <a:spcBef>
                <a:spcPts val="1000"/>
              </a:spcBef>
              <a:spcAft>
                <a:spcPts val="0"/>
              </a:spcAft>
              <a:buSzPts val="960"/>
              <a:buChar char="►"/>
              <a:defRPr sz="1200"/>
            </a:lvl4pPr>
            <a:lvl5pPr marL="2286000" lvl="4" indent="-289560" algn="l">
              <a:spcBef>
                <a:spcPts val="1000"/>
              </a:spcBef>
              <a:spcAft>
                <a:spcPts val="0"/>
              </a:spcAft>
              <a:buSzPts val="960"/>
              <a:buChar char="►"/>
              <a:defRPr sz="1200"/>
            </a:lvl5pPr>
            <a:lvl6pPr marL="2743200" lvl="5" indent="-289560" algn="l">
              <a:spcBef>
                <a:spcPts val="1000"/>
              </a:spcBef>
              <a:spcAft>
                <a:spcPts val="0"/>
              </a:spcAft>
              <a:buSzPts val="960"/>
              <a:buChar char="►"/>
              <a:defRPr sz="1200"/>
            </a:lvl6pPr>
            <a:lvl7pPr marL="3200400" lvl="6" indent="-289560" algn="l">
              <a:spcBef>
                <a:spcPts val="1000"/>
              </a:spcBef>
              <a:spcAft>
                <a:spcPts val="0"/>
              </a:spcAft>
              <a:buSzPts val="960"/>
              <a:buChar char="►"/>
              <a:defRPr sz="1200"/>
            </a:lvl7pPr>
            <a:lvl8pPr marL="3657600" lvl="7" indent="-289559" algn="l">
              <a:spcBef>
                <a:spcPts val="1000"/>
              </a:spcBef>
              <a:spcAft>
                <a:spcPts val="0"/>
              </a:spcAft>
              <a:buSzPts val="960"/>
              <a:buChar char="►"/>
              <a:defRPr sz="1200"/>
            </a:lvl8pPr>
            <a:lvl9pPr marL="4114800" lvl="8" indent="-289559" algn="l">
              <a:spcBef>
                <a:spcPts val="1000"/>
              </a:spcBef>
              <a:spcAft>
                <a:spcPts val="0"/>
              </a:spcAft>
              <a:buSzPts val="960"/>
              <a:buChar char="►"/>
              <a:defRPr sz="1200"/>
            </a:lvl9pPr>
          </a:lstStyle>
          <a:p>
            <a:endParaRPr/>
          </a:p>
        </p:txBody>
      </p:sp>
      <p:sp>
        <p:nvSpPr>
          <p:cNvPr id="247" name="Google Shape;247;p38"/>
          <p:cNvSpPr txBox="1">
            <a:spLocks noGrp="1"/>
          </p:cNvSpPr>
          <p:nvPr>
            <p:ph type="body" idx="3"/>
          </p:nvPr>
        </p:nvSpPr>
        <p:spPr>
          <a:xfrm>
            <a:off x="4241976" y="1905000"/>
            <a:ext cx="3298113" cy="576262"/>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1920"/>
              <a:buNone/>
              <a:defRPr sz="2400" b="0">
                <a:solidFill>
                  <a:srgbClr val="86D1D8"/>
                </a:solidFill>
              </a:defRPr>
            </a:lvl1pPr>
            <a:lvl2pPr marL="914400" lvl="1" indent="-228600" algn="l">
              <a:spcBef>
                <a:spcPts val="1000"/>
              </a:spcBef>
              <a:spcAft>
                <a:spcPts val="0"/>
              </a:spcAft>
              <a:buSzPts val="1600"/>
              <a:buNone/>
              <a:defRPr sz="2000" b="1"/>
            </a:lvl2pPr>
            <a:lvl3pPr marL="1371600" lvl="2" indent="-228600" algn="l">
              <a:spcBef>
                <a:spcPts val="1000"/>
              </a:spcBef>
              <a:spcAft>
                <a:spcPts val="0"/>
              </a:spcAft>
              <a:buSzPts val="1440"/>
              <a:buNone/>
              <a:defRPr sz="1800" b="1"/>
            </a:lvl3pPr>
            <a:lvl4pPr marL="1828800" lvl="3" indent="-228600" algn="l">
              <a:spcBef>
                <a:spcPts val="1000"/>
              </a:spcBef>
              <a:spcAft>
                <a:spcPts val="0"/>
              </a:spcAft>
              <a:buSzPts val="1280"/>
              <a:buNone/>
              <a:defRPr sz="1600" b="1"/>
            </a:lvl4pPr>
            <a:lvl5pPr marL="2286000" lvl="4" indent="-228600" algn="l">
              <a:spcBef>
                <a:spcPts val="1000"/>
              </a:spcBef>
              <a:spcAft>
                <a:spcPts val="0"/>
              </a:spcAft>
              <a:buSzPts val="1280"/>
              <a:buNone/>
              <a:defRPr sz="1600" b="1"/>
            </a:lvl5pPr>
            <a:lvl6pPr marL="2743200" lvl="5" indent="-228600" algn="l">
              <a:spcBef>
                <a:spcPts val="1000"/>
              </a:spcBef>
              <a:spcAft>
                <a:spcPts val="0"/>
              </a:spcAft>
              <a:buSzPts val="1280"/>
              <a:buNone/>
              <a:defRPr sz="1600" b="1"/>
            </a:lvl6pPr>
            <a:lvl7pPr marL="3200400" lvl="6" indent="-228600" algn="l">
              <a:spcBef>
                <a:spcPts val="1000"/>
              </a:spcBef>
              <a:spcAft>
                <a:spcPts val="0"/>
              </a:spcAft>
              <a:buSzPts val="1280"/>
              <a:buNone/>
              <a:defRPr sz="1600" b="1"/>
            </a:lvl7pPr>
            <a:lvl8pPr marL="3657600" lvl="7" indent="-228600" algn="l">
              <a:spcBef>
                <a:spcPts val="1000"/>
              </a:spcBef>
              <a:spcAft>
                <a:spcPts val="0"/>
              </a:spcAft>
              <a:buSzPts val="1280"/>
              <a:buNone/>
              <a:defRPr sz="1600" b="1"/>
            </a:lvl8pPr>
            <a:lvl9pPr marL="4114800" lvl="8" indent="-228600" algn="l">
              <a:spcBef>
                <a:spcPts val="1000"/>
              </a:spcBef>
              <a:spcAft>
                <a:spcPts val="0"/>
              </a:spcAft>
              <a:buSzPts val="1280"/>
              <a:buNone/>
              <a:defRPr sz="1600" b="1"/>
            </a:lvl9pPr>
          </a:lstStyle>
          <a:p>
            <a:endParaRPr/>
          </a:p>
        </p:txBody>
      </p:sp>
      <p:sp>
        <p:nvSpPr>
          <p:cNvPr id="248" name="Google Shape;248;p38"/>
          <p:cNvSpPr txBox="1">
            <a:spLocks noGrp="1"/>
          </p:cNvSpPr>
          <p:nvPr>
            <p:ph type="body" idx="4"/>
          </p:nvPr>
        </p:nvSpPr>
        <p:spPr>
          <a:xfrm>
            <a:off x="4241976" y="2514600"/>
            <a:ext cx="3298113" cy="3741738"/>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Char char="►"/>
              <a:defRPr sz="1800"/>
            </a:lvl1pPr>
            <a:lvl2pPr marL="914400" lvl="1" indent="-309880" algn="l">
              <a:spcBef>
                <a:spcPts val="1000"/>
              </a:spcBef>
              <a:spcAft>
                <a:spcPts val="0"/>
              </a:spcAft>
              <a:buSzPts val="1280"/>
              <a:buChar char="►"/>
              <a:defRPr sz="1600"/>
            </a:lvl2pPr>
            <a:lvl3pPr marL="1371600" lvl="2" indent="-299719" algn="l">
              <a:spcBef>
                <a:spcPts val="1000"/>
              </a:spcBef>
              <a:spcAft>
                <a:spcPts val="0"/>
              </a:spcAft>
              <a:buSzPts val="1120"/>
              <a:buChar char="►"/>
              <a:defRPr sz="1400"/>
            </a:lvl3pPr>
            <a:lvl4pPr marL="1828800" lvl="3" indent="-289560" algn="l">
              <a:spcBef>
                <a:spcPts val="1000"/>
              </a:spcBef>
              <a:spcAft>
                <a:spcPts val="0"/>
              </a:spcAft>
              <a:buSzPts val="960"/>
              <a:buChar char="►"/>
              <a:defRPr sz="1200"/>
            </a:lvl4pPr>
            <a:lvl5pPr marL="2286000" lvl="4" indent="-289560" algn="l">
              <a:spcBef>
                <a:spcPts val="1000"/>
              </a:spcBef>
              <a:spcAft>
                <a:spcPts val="0"/>
              </a:spcAft>
              <a:buSzPts val="960"/>
              <a:buChar char="►"/>
              <a:defRPr sz="1200"/>
            </a:lvl5pPr>
            <a:lvl6pPr marL="2743200" lvl="5" indent="-289560" algn="l">
              <a:spcBef>
                <a:spcPts val="1000"/>
              </a:spcBef>
              <a:spcAft>
                <a:spcPts val="0"/>
              </a:spcAft>
              <a:buSzPts val="960"/>
              <a:buChar char="►"/>
              <a:defRPr sz="1200"/>
            </a:lvl6pPr>
            <a:lvl7pPr marL="3200400" lvl="6" indent="-289560" algn="l">
              <a:spcBef>
                <a:spcPts val="1000"/>
              </a:spcBef>
              <a:spcAft>
                <a:spcPts val="0"/>
              </a:spcAft>
              <a:buSzPts val="960"/>
              <a:buChar char="►"/>
              <a:defRPr sz="1200"/>
            </a:lvl7pPr>
            <a:lvl8pPr marL="3657600" lvl="7" indent="-289559" algn="l">
              <a:spcBef>
                <a:spcPts val="1000"/>
              </a:spcBef>
              <a:spcAft>
                <a:spcPts val="0"/>
              </a:spcAft>
              <a:buSzPts val="960"/>
              <a:buChar char="►"/>
              <a:defRPr sz="1200"/>
            </a:lvl8pPr>
            <a:lvl9pPr marL="4114800" lvl="8" indent="-289559" algn="l">
              <a:spcBef>
                <a:spcPts val="1000"/>
              </a:spcBef>
              <a:spcAft>
                <a:spcPts val="0"/>
              </a:spcAft>
              <a:buSzPts val="960"/>
              <a:buChar char="►"/>
              <a:defRPr sz="1200"/>
            </a:lvl9pPr>
          </a:lstStyle>
          <a:p>
            <a:endParaRPr/>
          </a:p>
        </p:txBody>
      </p:sp>
      <p:sp>
        <p:nvSpPr>
          <p:cNvPr id="249" name="Google Shape;249;p38"/>
          <p:cNvSpPr txBox="1">
            <a:spLocks noGrp="1"/>
          </p:cNvSpPr>
          <p:nvPr>
            <p:ph type="dt" idx="10"/>
          </p:nvPr>
        </p:nvSpPr>
        <p:spPr>
          <a:xfrm rot="5400000">
            <a:off x="7494989" y="1828771"/>
            <a:ext cx="990599" cy="22865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0" name="Google Shape;250;p38"/>
          <p:cNvSpPr txBox="1">
            <a:spLocks noGrp="1"/>
          </p:cNvSpPr>
          <p:nvPr>
            <p:ph type="ftr" idx="11"/>
          </p:nvPr>
        </p:nvSpPr>
        <p:spPr>
          <a:xfrm rot="5400000">
            <a:off x="6233335" y="3263371"/>
            <a:ext cx="3859795" cy="22866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1" name="Google Shape;251;p38"/>
          <p:cNvSpPr txBox="1">
            <a:spLocks noGrp="1"/>
          </p:cNvSpPr>
          <p:nvPr>
            <p:ph type="sldNum" idx="12"/>
          </p:nvPr>
        </p:nvSpPr>
        <p:spPr>
          <a:xfrm>
            <a:off x="7766431" y="295736"/>
            <a:ext cx="628813"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2"/>
        <p:cNvGrpSpPr/>
        <p:nvPr/>
      </p:nvGrpSpPr>
      <p:grpSpPr>
        <a:xfrm>
          <a:off x="0" y="0"/>
          <a:ext cx="0" cy="0"/>
          <a:chOff x="0" y="0"/>
          <a:chExt cx="0" cy="0"/>
        </a:xfrm>
      </p:grpSpPr>
      <p:sp>
        <p:nvSpPr>
          <p:cNvPr id="253" name="Google Shape;253;p39"/>
          <p:cNvSpPr txBox="1">
            <a:spLocks noGrp="1"/>
          </p:cNvSpPr>
          <p:nvPr>
            <p:ph type="title"/>
          </p:nvPr>
        </p:nvSpPr>
        <p:spPr>
          <a:xfrm>
            <a:off x="484710" y="452718"/>
            <a:ext cx="7055380" cy="140053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4" name="Google Shape;254;p39"/>
          <p:cNvSpPr txBox="1">
            <a:spLocks noGrp="1"/>
          </p:cNvSpPr>
          <p:nvPr>
            <p:ph type="dt" idx="10"/>
          </p:nvPr>
        </p:nvSpPr>
        <p:spPr>
          <a:xfrm rot="5400000">
            <a:off x="7494989" y="1828771"/>
            <a:ext cx="990599" cy="22865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5" name="Google Shape;255;p39"/>
          <p:cNvSpPr txBox="1">
            <a:spLocks noGrp="1"/>
          </p:cNvSpPr>
          <p:nvPr>
            <p:ph type="ftr" idx="11"/>
          </p:nvPr>
        </p:nvSpPr>
        <p:spPr>
          <a:xfrm rot="5400000">
            <a:off x="6233335" y="3263371"/>
            <a:ext cx="3859795" cy="22866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6" name="Google Shape;256;p39"/>
          <p:cNvSpPr txBox="1">
            <a:spLocks noGrp="1"/>
          </p:cNvSpPr>
          <p:nvPr>
            <p:ph type="sldNum" idx="12"/>
          </p:nvPr>
        </p:nvSpPr>
        <p:spPr>
          <a:xfrm>
            <a:off x="7766431" y="295736"/>
            <a:ext cx="628813"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57"/>
        <p:cNvGrpSpPr/>
        <p:nvPr/>
      </p:nvGrpSpPr>
      <p:grpSpPr>
        <a:xfrm>
          <a:off x="0" y="0"/>
          <a:ext cx="0" cy="0"/>
          <a:chOff x="0" y="0"/>
          <a:chExt cx="0" cy="0"/>
        </a:xfrm>
      </p:grpSpPr>
      <p:sp>
        <p:nvSpPr>
          <p:cNvPr id="258" name="Google Shape;258;p40"/>
          <p:cNvSpPr txBox="1">
            <a:spLocks noGrp="1"/>
          </p:cNvSpPr>
          <p:nvPr>
            <p:ph type="dt" idx="10"/>
          </p:nvPr>
        </p:nvSpPr>
        <p:spPr>
          <a:xfrm rot="5400000">
            <a:off x="7494989" y="1828771"/>
            <a:ext cx="990599" cy="22865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9" name="Google Shape;259;p40"/>
          <p:cNvSpPr txBox="1">
            <a:spLocks noGrp="1"/>
          </p:cNvSpPr>
          <p:nvPr>
            <p:ph type="ftr" idx="11"/>
          </p:nvPr>
        </p:nvSpPr>
        <p:spPr>
          <a:xfrm rot="5400000">
            <a:off x="6233335" y="3263371"/>
            <a:ext cx="3859795" cy="22866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0" name="Google Shape;260;p40"/>
          <p:cNvSpPr txBox="1">
            <a:spLocks noGrp="1"/>
          </p:cNvSpPr>
          <p:nvPr>
            <p:ph type="sldNum" idx="12"/>
          </p:nvPr>
        </p:nvSpPr>
        <p:spPr>
          <a:xfrm>
            <a:off x="7766431" y="295736"/>
            <a:ext cx="628813"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261"/>
        <p:cNvGrpSpPr/>
        <p:nvPr/>
      </p:nvGrpSpPr>
      <p:grpSpPr>
        <a:xfrm>
          <a:off x="0" y="0"/>
          <a:ext cx="0" cy="0"/>
          <a:chOff x="0" y="0"/>
          <a:chExt cx="0" cy="0"/>
        </a:xfrm>
      </p:grpSpPr>
      <p:sp>
        <p:nvSpPr>
          <p:cNvPr id="262" name="Google Shape;262;p41"/>
          <p:cNvSpPr txBox="1">
            <a:spLocks noGrp="1"/>
          </p:cNvSpPr>
          <p:nvPr>
            <p:ph type="title"/>
          </p:nvPr>
        </p:nvSpPr>
        <p:spPr>
          <a:xfrm>
            <a:off x="866441" y="1447800"/>
            <a:ext cx="2551462" cy="144780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Clr>
                <a:schemeClr val="lt2"/>
              </a:buClr>
              <a:buSzPts val="2400"/>
              <a:buFont typeface="Century Gothic"/>
              <a:buNone/>
              <a:defRPr sz="2400"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3" name="Google Shape;263;p41"/>
          <p:cNvSpPr txBox="1">
            <a:spLocks noGrp="1"/>
          </p:cNvSpPr>
          <p:nvPr>
            <p:ph type="body" idx="1"/>
          </p:nvPr>
        </p:nvSpPr>
        <p:spPr>
          <a:xfrm>
            <a:off x="3589397" y="1447800"/>
            <a:ext cx="3898013" cy="4572000"/>
          </a:xfrm>
          <a:prstGeom prst="rect">
            <a:avLst/>
          </a:prstGeom>
          <a:noFill/>
          <a:ln>
            <a:noFill/>
          </a:ln>
        </p:spPr>
        <p:txBody>
          <a:bodyPr spcFirstLastPara="1" wrap="square" lIns="91425" tIns="45700" rIns="91425" bIns="45700" anchor="ctr" anchorCtr="0">
            <a:normAutofit/>
          </a:bodyPr>
          <a:lstStyle>
            <a:lvl1pPr marL="457200" lvl="0" indent="-330200" algn="l">
              <a:spcBef>
                <a:spcPts val="1000"/>
              </a:spcBef>
              <a:spcAft>
                <a:spcPts val="0"/>
              </a:spcAft>
              <a:buSzPts val="1600"/>
              <a:buChar char="►"/>
              <a:defRPr sz="2000"/>
            </a:lvl1pPr>
            <a:lvl2pPr marL="914400" lvl="1" indent="-320040" algn="l">
              <a:spcBef>
                <a:spcPts val="1000"/>
              </a:spcBef>
              <a:spcAft>
                <a:spcPts val="0"/>
              </a:spcAft>
              <a:buSzPts val="1440"/>
              <a:buChar char="►"/>
              <a:defRPr sz="1800"/>
            </a:lvl2pPr>
            <a:lvl3pPr marL="1371600" lvl="2" indent="-309880" algn="l">
              <a:spcBef>
                <a:spcPts val="1000"/>
              </a:spcBef>
              <a:spcAft>
                <a:spcPts val="0"/>
              </a:spcAft>
              <a:buSzPts val="1280"/>
              <a:buChar char="►"/>
              <a:defRPr sz="1600"/>
            </a:lvl3pPr>
            <a:lvl4pPr marL="1828800" lvl="3" indent="-299719" algn="l">
              <a:spcBef>
                <a:spcPts val="1000"/>
              </a:spcBef>
              <a:spcAft>
                <a:spcPts val="0"/>
              </a:spcAft>
              <a:buSzPts val="1120"/>
              <a:buChar char="►"/>
              <a:defRPr sz="1400"/>
            </a:lvl4pPr>
            <a:lvl5pPr marL="2286000" lvl="4" indent="-299720" algn="l">
              <a:spcBef>
                <a:spcPts val="1000"/>
              </a:spcBef>
              <a:spcAft>
                <a:spcPts val="0"/>
              </a:spcAft>
              <a:buSzPts val="1120"/>
              <a:buChar char="►"/>
              <a:defRPr sz="1400"/>
            </a:lvl5pPr>
            <a:lvl6pPr marL="2743200" lvl="5" indent="-299720" algn="l">
              <a:spcBef>
                <a:spcPts val="1000"/>
              </a:spcBef>
              <a:spcAft>
                <a:spcPts val="0"/>
              </a:spcAft>
              <a:buSzPts val="1120"/>
              <a:buChar char="►"/>
              <a:defRPr sz="1400"/>
            </a:lvl6pPr>
            <a:lvl7pPr marL="3200400" lvl="6" indent="-299720" algn="l">
              <a:spcBef>
                <a:spcPts val="1000"/>
              </a:spcBef>
              <a:spcAft>
                <a:spcPts val="0"/>
              </a:spcAft>
              <a:buSzPts val="1120"/>
              <a:buChar char="►"/>
              <a:defRPr sz="1400"/>
            </a:lvl7pPr>
            <a:lvl8pPr marL="3657600" lvl="7" indent="-299720" algn="l">
              <a:spcBef>
                <a:spcPts val="1000"/>
              </a:spcBef>
              <a:spcAft>
                <a:spcPts val="0"/>
              </a:spcAft>
              <a:buSzPts val="1120"/>
              <a:buChar char="►"/>
              <a:defRPr sz="1400"/>
            </a:lvl8pPr>
            <a:lvl9pPr marL="4114800" lvl="8" indent="-299720" algn="l">
              <a:spcBef>
                <a:spcPts val="1000"/>
              </a:spcBef>
              <a:spcAft>
                <a:spcPts val="0"/>
              </a:spcAft>
              <a:buSzPts val="1120"/>
              <a:buChar char="►"/>
              <a:defRPr sz="1400"/>
            </a:lvl9pPr>
          </a:lstStyle>
          <a:p>
            <a:endParaRPr/>
          </a:p>
        </p:txBody>
      </p:sp>
      <p:sp>
        <p:nvSpPr>
          <p:cNvPr id="264" name="Google Shape;264;p41"/>
          <p:cNvSpPr txBox="1">
            <a:spLocks noGrp="1"/>
          </p:cNvSpPr>
          <p:nvPr>
            <p:ph type="body" idx="2"/>
          </p:nvPr>
        </p:nvSpPr>
        <p:spPr>
          <a:xfrm>
            <a:off x="866441" y="3129281"/>
            <a:ext cx="2551462" cy="2895599"/>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120"/>
              <a:buNone/>
              <a:defRPr sz="14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265" name="Google Shape;265;p41"/>
          <p:cNvSpPr txBox="1">
            <a:spLocks noGrp="1"/>
          </p:cNvSpPr>
          <p:nvPr>
            <p:ph type="dt" idx="10"/>
          </p:nvPr>
        </p:nvSpPr>
        <p:spPr>
          <a:xfrm rot="5400000">
            <a:off x="7494989" y="1828771"/>
            <a:ext cx="990599" cy="22865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6" name="Google Shape;266;p41"/>
          <p:cNvSpPr txBox="1">
            <a:spLocks noGrp="1"/>
          </p:cNvSpPr>
          <p:nvPr>
            <p:ph type="ftr" idx="11"/>
          </p:nvPr>
        </p:nvSpPr>
        <p:spPr>
          <a:xfrm rot="5400000">
            <a:off x="6233335" y="3263371"/>
            <a:ext cx="3859795" cy="22866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7" name="Google Shape;267;p41"/>
          <p:cNvSpPr txBox="1">
            <a:spLocks noGrp="1"/>
          </p:cNvSpPr>
          <p:nvPr>
            <p:ph type="sldNum" idx="12"/>
          </p:nvPr>
        </p:nvSpPr>
        <p:spPr>
          <a:xfrm>
            <a:off x="7766431" y="295736"/>
            <a:ext cx="628813"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268"/>
        <p:cNvGrpSpPr/>
        <p:nvPr/>
      </p:nvGrpSpPr>
      <p:grpSpPr>
        <a:xfrm>
          <a:off x="0" y="0"/>
          <a:ext cx="0" cy="0"/>
          <a:chOff x="0" y="0"/>
          <a:chExt cx="0" cy="0"/>
        </a:xfrm>
      </p:grpSpPr>
      <p:sp>
        <p:nvSpPr>
          <p:cNvPr id="269" name="Google Shape;269;p42"/>
          <p:cNvSpPr txBox="1">
            <a:spLocks noGrp="1"/>
          </p:cNvSpPr>
          <p:nvPr>
            <p:ph type="title"/>
          </p:nvPr>
        </p:nvSpPr>
        <p:spPr>
          <a:xfrm>
            <a:off x="865656" y="1854192"/>
            <a:ext cx="3820674" cy="157480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lt2"/>
              </a:buClr>
              <a:buSzPts val="3600"/>
              <a:buFont typeface="Century Gothic"/>
              <a:buNone/>
              <a:defRPr sz="3600"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0" name="Google Shape;270;p42"/>
          <p:cNvSpPr>
            <a:spLocks noGrp="1"/>
          </p:cNvSpPr>
          <p:nvPr>
            <p:ph type="pic" idx="2"/>
          </p:nvPr>
        </p:nvSpPr>
        <p:spPr>
          <a:xfrm>
            <a:off x="5213517" y="1143000"/>
            <a:ext cx="2400925" cy="4572000"/>
          </a:xfrm>
          <a:prstGeom prst="roundRect">
            <a:avLst>
              <a:gd name="adj" fmla="val 1858"/>
            </a:avLst>
          </a:prstGeom>
          <a:noFill/>
          <a:ln>
            <a:noFill/>
          </a:ln>
          <a:effectLst>
            <a:outerShdw blurRad="50800" dist="50800" dir="5400000" algn="tl" rotWithShape="0">
              <a:srgbClr val="000000">
                <a:alpha val="42745"/>
              </a:srgbClr>
            </a:outerShdw>
          </a:effectLst>
        </p:spPr>
      </p:sp>
      <p:sp>
        <p:nvSpPr>
          <p:cNvPr id="271" name="Google Shape;271;p42"/>
          <p:cNvSpPr txBox="1">
            <a:spLocks noGrp="1"/>
          </p:cNvSpPr>
          <p:nvPr>
            <p:ph type="body" idx="1"/>
          </p:nvPr>
        </p:nvSpPr>
        <p:spPr>
          <a:xfrm>
            <a:off x="866441" y="3657600"/>
            <a:ext cx="3814728" cy="1371600"/>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120"/>
              <a:buNone/>
              <a:defRPr sz="14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272" name="Google Shape;272;p42"/>
          <p:cNvSpPr txBox="1">
            <a:spLocks noGrp="1"/>
          </p:cNvSpPr>
          <p:nvPr>
            <p:ph type="dt" idx="10"/>
          </p:nvPr>
        </p:nvSpPr>
        <p:spPr>
          <a:xfrm rot="5400000">
            <a:off x="7494989" y="1828771"/>
            <a:ext cx="990599" cy="22865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3" name="Google Shape;273;p42"/>
          <p:cNvSpPr txBox="1">
            <a:spLocks noGrp="1"/>
          </p:cNvSpPr>
          <p:nvPr>
            <p:ph type="ftr" idx="11"/>
          </p:nvPr>
        </p:nvSpPr>
        <p:spPr>
          <a:xfrm rot="5400000">
            <a:off x="6233335" y="3263371"/>
            <a:ext cx="3859795" cy="22866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4" name="Google Shape;274;p42"/>
          <p:cNvSpPr txBox="1">
            <a:spLocks noGrp="1"/>
          </p:cNvSpPr>
          <p:nvPr>
            <p:ph type="sldNum" idx="12"/>
          </p:nvPr>
        </p:nvSpPr>
        <p:spPr>
          <a:xfrm>
            <a:off x="7766431" y="295736"/>
            <a:ext cx="628813"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Panoramic Picture with Caption">
  <p:cSld name="Panoramic Picture with Caption">
    <p:spTree>
      <p:nvGrpSpPr>
        <p:cNvPr id="1" name="Shape 275"/>
        <p:cNvGrpSpPr/>
        <p:nvPr/>
      </p:nvGrpSpPr>
      <p:grpSpPr>
        <a:xfrm>
          <a:off x="0" y="0"/>
          <a:ext cx="0" cy="0"/>
          <a:chOff x="0" y="0"/>
          <a:chExt cx="0" cy="0"/>
        </a:xfrm>
      </p:grpSpPr>
      <p:sp>
        <p:nvSpPr>
          <p:cNvPr id="276" name="Google Shape;276;p43"/>
          <p:cNvSpPr txBox="1">
            <a:spLocks noGrp="1"/>
          </p:cNvSpPr>
          <p:nvPr>
            <p:ph type="title"/>
          </p:nvPr>
        </p:nvSpPr>
        <p:spPr>
          <a:xfrm>
            <a:off x="866443" y="4800587"/>
            <a:ext cx="6620967"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lt2"/>
              </a:buClr>
              <a:buSzPts val="2400"/>
              <a:buFont typeface="Century Gothic"/>
              <a:buNone/>
              <a:defRPr sz="2400"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7" name="Google Shape;277;p43"/>
          <p:cNvSpPr>
            <a:spLocks noGrp="1"/>
          </p:cNvSpPr>
          <p:nvPr>
            <p:ph type="pic" idx="2"/>
          </p:nvPr>
        </p:nvSpPr>
        <p:spPr>
          <a:xfrm>
            <a:off x="866442" y="685800"/>
            <a:ext cx="6620968" cy="3640666"/>
          </a:xfrm>
          <a:prstGeom prst="roundRect">
            <a:avLst>
              <a:gd name="adj" fmla="val 1858"/>
            </a:avLst>
          </a:prstGeom>
          <a:noFill/>
          <a:ln>
            <a:noFill/>
          </a:ln>
          <a:effectLst>
            <a:outerShdw blurRad="50800" dist="50800" dir="5400000" algn="tl" rotWithShape="0">
              <a:srgbClr val="000000">
                <a:alpha val="42745"/>
              </a:srgbClr>
            </a:outerShdw>
          </a:effectLst>
        </p:spPr>
      </p:sp>
      <p:sp>
        <p:nvSpPr>
          <p:cNvPr id="278" name="Google Shape;278;p43"/>
          <p:cNvSpPr txBox="1">
            <a:spLocks noGrp="1"/>
          </p:cNvSpPr>
          <p:nvPr>
            <p:ph type="body" idx="1"/>
          </p:nvPr>
        </p:nvSpPr>
        <p:spPr>
          <a:xfrm>
            <a:off x="866443" y="5367325"/>
            <a:ext cx="6620966" cy="493712"/>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960"/>
              <a:buNone/>
              <a:defRPr sz="12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279" name="Google Shape;279;p43"/>
          <p:cNvSpPr txBox="1">
            <a:spLocks noGrp="1"/>
          </p:cNvSpPr>
          <p:nvPr>
            <p:ph type="dt" idx="10"/>
          </p:nvPr>
        </p:nvSpPr>
        <p:spPr>
          <a:xfrm rot="5400000">
            <a:off x="7494989" y="1828771"/>
            <a:ext cx="990599" cy="22865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0" name="Google Shape;280;p43"/>
          <p:cNvSpPr txBox="1">
            <a:spLocks noGrp="1"/>
          </p:cNvSpPr>
          <p:nvPr>
            <p:ph type="ftr" idx="11"/>
          </p:nvPr>
        </p:nvSpPr>
        <p:spPr>
          <a:xfrm rot="5400000">
            <a:off x="6233335" y="3263371"/>
            <a:ext cx="3859795" cy="22866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1" name="Google Shape;281;p43"/>
          <p:cNvSpPr txBox="1">
            <a:spLocks noGrp="1"/>
          </p:cNvSpPr>
          <p:nvPr>
            <p:ph type="sldNum" idx="12"/>
          </p:nvPr>
        </p:nvSpPr>
        <p:spPr>
          <a:xfrm>
            <a:off x="7766431" y="295736"/>
            <a:ext cx="628813"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593367"/>
            <a:ext cx="8520600" cy="763500"/>
          </a:xfrm>
          <a:prstGeom prst="rect">
            <a:avLst/>
          </a:prstGeom>
        </p:spPr>
        <p:txBody>
          <a:bodyPr spcFirstLastPara="1" wrap="square" lIns="96100" tIns="96100" rIns="96100" bIns="96100"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2" name="Google Shape;22;p5"/>
          <p:cNvSpPr txBox="1">
            <a:spLocks noGrp="1"/>
          </p:cNvSpPr>
          <p:nvPr>
            <p:ph type="body" idx="1"/>
          </p:nvPr>
        </p:nvSpPr>
        <p:spPr>
          <a:xfrm>
            <a:off x="311700" y="1536633"/>
            <a:ext cx="3999900" cy="4555500"/>
          </a:xfrm>
          <a:prstGeom prst="rect">
            <a:avLst/>
          </a:prstGeom>
        </p:spPr>
        <p:txBody>
          <a:bodyPr spcFirstLastPara="1" wrap="square" lIns="96100" tIns="96100" rIns="96100" bIns="96100" anchor="t" anchorCtr="0">
            <a:normAutofit/>
          </a:bodyPr>
          <a:lstStyle>
            <a:lvl1pPr marL="457200" lvl="0" indent="-323850">
              <a:spcBef>
                <a:spcPts val="0"/>
              </a:spcBef>
              <a:spcAft>
                <a:spcPts val="0"/>
              </a:spcAft>
              <a:buSzPts val="1500"/>
              <a:buChar char="●"/>
              <a:defRPr sz="1500"/>
            </a:lvl1pPr>
            <a:lvl2pPr marL="914400" lvl="1" indent="-311150">
              <a:spcBef>
                <a:spcPts val="0"/>
              </a:spcBef>
              <a:spcAft>
                <a:spcPts val="0"/>
              </a:spcAft>
              <a:buSzPts val="1300"/>
              <a:buChar char="○"/>
              <a:defRPr sz="1300"/>
            </a:lvl2pPr>
            <a:lvl3pPr marL="1371600" lvl="2" indent="-311150">
              <a:spcBef>
                <a:spcPts val="0"/>
              </a:spcBef>
              <a:spcAft>
                <a:spcPts val="0"/>
              </a:spcAft>
              <a:buSzPts val="1300"/>
              <a:buChar char="■"/>
              <a:defRPr sz="1300"/>
            </a:lvl3pPr>
            <a:lvl4pPr marL="1828800" lvl="3" indent="-311150">
              <a:spcBef>
                <a:spcPts val="0"/>
              </a:spcBef>
              <a:spcAft>
                <a:spcPts val="0"/>
              </a:spcAft>
              <a:buSzPts val="1300"/>
              <a:buChar char="●"/>
              <a:defRPr sz="1300"/>
            </a:lvl4pPr>
            <a:lvl5pPr marL="2286000" lvl="4" indent="-311150">
              <a:spcBef>
                <a:spcPts val="0"/>
              </a:spcBef>
              <a:spcAft>
                <a:spcPts val="0"/>
              </a:spcAft>
              <a:buSzPts val="1300"/>
              <a:buChar char="○"/>
              <a:defRPr sz="1300"/>
            </a:lvl5pPr>
            <a:lvl6pPr marL="2743200" lvl="5" indent="-311150">
              <a:spcBef>
                <a:spcPts val="0"/>
              </a:spcBef>
              <a:spcAft>
                <a:spcPts val="0"/>
              </a:spcAft>
              <a:buSzPts val="1300"/>
              <a:buChar char="■"/>
              <a:defRPr sz="1300"/>
            </a:lvl6pPr>
            <a:lvl7pPr marL="3200400" lvl="6" indent="-311150">
              <a:spcBef>
                <a:spcPts val="0"/>
              </a:spcBef>
              <a:spcAft>
                <a:spcPts val="0"/>
              </a:spcAft>
              <a:buSzPts val="1300"/>
              <a:buChar char="●"/>
              <a:defRPr sz="1300"/>
            </a:lvl7pPr>
            <a:lvl8pPr marL="3657600" lvl="7" indent="-311150">
              <a:spcBef>
                <a:spcPts val="0"/>
              </a:spcBef>
              <a:spcAft>
                <a:spcPts val="0"/>
              </a:spcAft>
              <a:buSzPts val="1300"/>
              <a:buChar char="○"/>
              <a:defRPr sz="1300"/>
            </a:lvl8pPr>
            <a:lvl9pPr marL="4114800" lvl="8" indent="-311150">
              <a:spcBef>
                <a:spcPts val="0"/>
              </a:spcBef>
              <a:spcAft>
                <a:spcPts val="0"/>
              </a:spcAft>
              <a:buSzPts val="1300"/>
              <a:buChar char="■"/>
              <a:defRPr sz="1300"/>
            </a:lvl9pPr>
          </a:lstStyle>
          <a:p>
            <a:endParaRPr/>
          </a:p>
        </p:txBody>
      </p:sp>
      <p:sp>
        <p:nvSpPr>
          <p:cNvPr id="23" name="Google Shape;23;p5"/>
          <p:cNvSpPr txBox="1">
            <a:spLocks noGrp="1"/>
          </p:cNvSpPr>
          <p:nvPr>
            <p:ph type="body" idx="2"/>
          </p:nvPr>
        </p:nvSpPr>
        <p:spPr>
          <a:xfrm>
            <a:off x="4832400" y="1536633"/>
            <a:ext cx="3999900" cy="4555500"/>
          </a:xfrm>
          <a:prstGeom prst="rect">
            <a:avLst/>
          </a:prstGeom>
        </p:spPr>
        <p:txBody>
          <a:bodyPr spcFirstLastPara="1" wrap="square" lIns="96100" tIns="96100" rIns="96100" bIns="96100" anchor="t" anchorCtr="0">
            <a:normAutofit/>
          </a:bodyPr>
          <a:lstStyle>
            <a:lvl1pPr marL="457200" lvl="0" indent="-323850">
              <a:spcBef>
                <a:spcPts val="0"/>
              </a:spcBef>
              <a:spcAft>
                <a:spcPts val="0"/>
              </a:spcAft>
              <a:buSzPts val="1500"/>
              <a:buChar char="●"/>
              <a:defRPr sz="1500"/>
            </a:lvl1pPr>
            <a:lvl2pPr marL="914400" lvl="1" indent="-311150">
              <a:spcBef>
                <a:spcPts val="0"/>
              </a:spcBef>
              <a:spcAft>
                <a:spcPts val="0"/>
              </a:spcAft>
              <a:buSzPts val="1300"/>
              <a:buChar char="○"/>
              <a:defRPr sz="1300"/>
            </a:lvl2pPr>
            <a:lvl3pPr marL="1371600" lvl="2" indent="-311150">
              <a:spcBef>
                <a:spcPts val="0"/>
              </a:spcBef>
              <a:spcAft>
                <a:spcPts val="0"/>
              </a:spcAft>
              <a:buSzPts val="1300"/>
              <a:buChar char="■"/>
              <a:defRPr sz="1300"/>
            </a:lvl3pPr>
            <a:lvl4pPr marL="1828800" lvl="3" indent="-311150">
              <a:spcBef>
                <a:spcPts val="0"/>
              </a:spcBef>
              <a:spcAft>
                <a:spcPts val="0"/>
              </a:spcAft>
              <a:buSzPts val="1300"/>
              <a:buChar char="●"/>
              <a:defRPr sz="1300"/>
            </a:lvl4pPr>
            <a:lvl5pPr marL="2286000" lvl="4" indent="-311150">
              <a:spcBef>
                <a:spcPts val="0"/>
              </a:spcBef>
              <a:spcAft>
                <a:spcPts val="0"/>
              </a:spcAft>
              <a:buSzPts val="1300"/>
              <a:buChar char="○"/>
              <a:defRPr sz="1300"/>
            </a:lvl5pPr>
            <a:lvl6pPr marL="2743200" lvl="5" indent="-311150">
              <a:spcBef>
                <a:spcPts val="0"/>
              </a:spcBef>
              <a:spcAft>
                <a:spcPts val="0"/>
              </a:spcAft>
              <a:buSzPts val="1300"/>
              <a:buChar char="■"/>
              <a:defRPr sz="1300"/>
            </a:lvl6pPr>
            <a:lvl7pPr marL="3200400" lvl="6" indent="-311150">
              <a:spcBef>
                <a:spcPts val="0"/>
              </a:spcBef>
              <a:spcAft>
                <a:spcPts val="0"/>
              </a:spcAft>
              <a:buSzPts val="1300"/>
              <a:buChar char="●"/>
              <a:defRPr sz="1300"/>
            </a:lvl7pPr>
            <a:lvl8pPr marL="3657600" lvl="7" indent="-311150">
              <a:spcBef>
                <a:spcPts val="0"/>
              </a:spcBef>
              <a:spcAft>
                <a:spcPts val="0"/>
              </a:spcAft>
              <a:buSzPts val="1300"/>
              <a:buChar char="○"/>
              <a:defRPr sz="1300"/>
            </a:lvl8pPr>
            <a:lvl9pPr marL="4114800" lvl="8" indent="-311150">
              <a:spcBef>
                <a:spcPts val="0"/>
              </a:spcBef>
              <a:spcAft>
                <a:spcPts val="0"/>
              </a:spcAft>
              <a:buSzPts val="1300"/>
              <a:buChar char="■"/>
              <a:defRPr sz="1300"/>
            </a:lvl9pPr>
          </a:lstStyle>
          <a:p>
            <a:endParaRPr/>
          </a:p>
        </p:txBody>
      </p:sp>
      <p:sp>
        <p:nvSpPr>
          <p:cNvPr id="24" name="Google Shape;24;p5"/>
          <p:cNvSpPr txBox="1">
            <a:spLocks noGrp="1"/>
          </p:cNvSpPr>
          <p:nvPr>
            <p:ph type="sldNum" idx="12"/>
          </p:nvPr>
        </p:nvSpPr>
        <p:spPr>
          <a:xfrm>
            <a:off x="8472458" y="6217622"/>
            <a:ext cx="548700" cy="525000"/>
          </a:xfrm>
          <a:prstGeom prst="rect">
            <a:avLst/>
          </a:prstGeom>
        </p:spPr>
        <p:txBody>
          <a:bodyPr spcFirstLastPara="1" wrap="square" lIns="96100" tIns="96100" rIns="96100" bIns="961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 and Caption">
  <p:cSld name="Title and Caption">
    <p:spTree>
      <p:nvGrpSpPr>
        <p:cNvPr id="1" name="Shape 282"/>
        <p:cNvGrpSpPr/>
        <p:nvPr/>
      </p:nvGrpSpPr>
      <p:grpSpPr>
        <a:xfrm>
          <a:off x="0" y="0"/>
          <a:ext cx="0" cy="0"/>
          <a:chOff x="0" y="0"/>
          <a:chExt cx="0" cy="0"/>
        </a:xfrm>
      </p:grpSpPr>
      <p:sp>
        <p:nvSpPr>
          <p:cNvPr id="283" name="Google Shape;283;p44"/>
          <p:cNvSpPr txBox="1">
            <a:spLocks noGrp="1"/>
          </p:cNvSpPr>
          <p:nvPr>
            <p:ph type="title"/>
          </p:nvPr>
        </p:nvSpPr>
        <p:spPr>
          <a:xfrm>
            <a:off x="866442" y="1447800"/>
            <a:ext cx="6620968" cy="198120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Clr>
                <a:schemeClr val="lt2"/>
              </a:buClr>
              <a:buSzPts val="4800"/>
              <a:buFont typeface="Century Gothic"/>
              <a:buNone/>
              <a:defRPr sz="4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4" name="Google Shape;284;p44"/>
          <p:cNvSpPr txBox="1">
            <a:spLocks noGrp="1"/>
          </p:cNvSpPr>
          <p:nvPr>
            <p:ph type="body" idx="1"/>
          </p:nvPr>
        </p:nvSpPr>
        <p:spPr>
          <a:xfrm>
            <a:off x="866442" y="3657600"/>
            <a:ext cx="6620968" cy="2362200"/>
          </a:xfrm>
          <a:prstGeom prst="rect">
            <a:avLst/>
          </a:prstGeom>
          <a:noFill/>
          <a:ln>
            <a:noFill/>
          </a:ln>
        </p:spPr>
        <p:txBody>
          <a:bodyPr spcFirstLastPara="1" wrap="square" lIns="91425" tIns="45700" rIns="91425" bIns="45700" anchor="ctr" anchorCtr="0">
            <a:normAutofit/>
          </a:bodyPr>
          <a:lstStyle>
            <a:lvl1pPr marL="457200" lvl="0" indent="-228600" algn="l">
              <a:spcBef>
                <a:spcPts val="1000"/>
              </a:spcBef>
              <a:spcAft>
                <a:spcPts val="0"/>
              </a:spcAft>
              <a:buSzPts val="1440"/>
              <a:buNone/>
              <a:defRPr sz="18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285" name="Google Shape;285;p44"/>
          <p:cNvSpPr txBox="1">
            <a:spLocks noGrp="1"/>
          </p:cNvSpPr>
          <p:nvPr>
            <p:ph type="dt" idx="10"/>
          </p:nvPr>
        </p:nvSpPr>
        <p:spPr>
          <a:xfrm rot="5400000">
            <a:off x="7494989" y="1828771"/>
            <a:ext cx="990599" cy="22865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6" name="Google Shape;286;p44"/>
          <p:cNvSpPr txBox="1">
            <a:spLocks noGrp="1"/>
          </p:cNvSpPr>
          <p:nvPr>
            <p:ph type="ftr" idx="11"/>
          </p:nvPr>
        </p:nvSpPr>
        <p:spPr>
          <a:xfrm rot="5400000">
            <a:off x="6233335" y="3263371"/>
            <a:ext cx="3859795" cy="22866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7" name="Google Shape;287;p44"/>
          <p:cNvSpPr txBox="1">
            <a:spLocks noGrp="1"/>
          </p:cNvSpPr>
          <p:nvPr>
            <p:ph type="sldNum" idx="12"/>
          </p:nvPr>
        </p:nvSpPr>
        <p:spPr>
          <a:xfrm>
            <a:off x="7766431" y="295736"/>
            <a:ext cx="628813"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Quote with Caption">
  <p:cSld name="Quote with Caption">
    <p:spTree>
      <p:nvGrpSpPr>
        <p:cNvPr id="1" name="Shape 288"/>
        <p:cNvGrpSpPr/>
        <p:nvPr/>
      </p:nvGrpSpPr>
      <p:grpSpPr>
        <a:xfrm>
          <a:off x="0" y="0"/>
          <a:ext cx="0" cy="0"/>
          <a:chOff x="0" y="0"/>
          <a:chExt cx="0" cy="0"/>
        </a:xfrm>
      </p:grpSpPr>
      <p:sp>
        <p:nvSpPr>
          <p:cNvPr id="289" name="Google Shape;289;p45"/>
          <p:cNvSpPr txBox="1">
            <a:spLocks noGrp="1"/>
          </p:cNvSpPr>
          <p:nvPr>
            <p:ph type="title"/>
          </p:nvPr>
        </p:nvSpPr>
        <p:spPr>
          <a:xfrm>
            <a:off x="1181409" y="1447800"/>
            <a:ext cx="6001049" cy="2323374"/>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Clr>
                <a:schemeClr val="lt2"/>
              </a:buClr>
              <a:buSzPts val="4800"/>
              <a:buFont typeface="Century Gothic"/>
              <a:buNone/>
              <a:defRPr sz="4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0" name="Google Shape;290;p45"/>
          <p:cNvSpPr txBox="1">
            <a:spLocks noGrp="1"/>
          </p:cNvSpPr>
          <p:nvPr>
            <p:ph type="body" idx="1"/>
          </p:nvPr>
        </p:nvSpPr>
        <p:spPr>
          <a:xfrm>
            <a:off x="1448177" y="3771174"/>
            <a:ext cx="5461159" cy="342174"/>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120"/>
              <a:buNone/>
              <a:defRPr sz="1400" b="0" i="0" cap="small">
                <a:solidFill>
                  <a:srgbClr val="86D1D8"/>
                </a:solidFill>
                <a:latin typeface="Century Gothic"/>
                <a:ea typeface="Century Gothic"/>
                <a:cs typeface="Century Gothic"/>
                <a:sym typeface="Century Gothic"/>
              </a:defRPr>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291" name="Google Shape;291;p45"/>
          <p:cNvSpPr txBox="1">
            <a:spLocks noGrp="1"/>
          </p:cNvSpPr>
          <p:nvPr>
            <p:ph type="body" idx="2"/>
          </p:nvPr>
        </p:nvSpPr>
        <p:spPr>
          <a:xfrm>
            <a:off x="866442" y="4350657"/>
            <a:ext cx="6620968" cy="1676400"/>
          </a:xfrm>
          <a:prstGeom prst="rect">
            <a:avLst/>
          </a:prstGeom>
          <a:noFill/>
          <a:ln>
            <a:noFill/>
          </a:ln>
        </p:spPr>
        <p:txBody>
          <a:bodyPr spcFirstLastPara="1" wrap="square" lIns="91425" tIns="45700" rIns="91425" bIns="45700" anchor="ctr" anchorCtr="0">
            <a:normAutofit/>
          </a:bodyPr>
          <a:lstStyle>
            <a:lvl1pPr marL="457200" lvl="0" indent="-228600" algn="l">
              <a:spcBef>
                <a:spcPts val="1000"/>
              </a:spcBef>
              <a:spcAft>
                <a:spcPts val="0"/>
              </a:spcAft>
              <a:buSzPts val="1440"/>
              <a:buNone/>
              <a:defRPr sz="18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292" name="Google Shape;292;p45"/>
          <p:cNvSpPr txBox="1">
            <a:spLocks noGrp="1"/>
          </p:cNvSpPr>
          <p:nvPr>
            <p:ph type="dt" idx="10"/>
          </p:nvPr>
        </p:nvSpPr>
        <p:spPr>
          <a:xfrm rot="5400000">
            <a:off x="7494989" y="1828771"/>
            <a:ext cx="990599" cy="22865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3" name="Google Shape;293;p45"/>
          <p:cNvSpPr txBox="1">
            <a:spLocks noGrp="1"/>
          </p:cNvSpPr>
          <p:nvPr>
            <p:ph type="ftr" idx="11"/>
          </p:nvPr>
        </p:nvSpPr>
        <p:spPr>
          <a:xfrm rot="5400000">
            <a:off x="6233335" y="3263371"/>
            <a:ext cx="3859795" cy="22866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4" name="Google Shape;294;p45"/>
          <p:cNvSpPr txBox="1">
            <a:spLocks noGrp="1"/>
          </p:cNvSpPr>
          <p:nvPr>
            <p:ph type="sldNum" idx="12"/>
          </p:nvPr>
        </p:nvSpPr>
        <p:spPr>
          <a:xfrm>
            <a:off x="7766431" y="295736"/>
            <a:ext cx="628813"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
              <a:t>‹#›</a:t>
            </a:fld>
            <a:endParaRPr/>
          </a:p>
        </p:txBody>
      </p:sp>
      <p:sp>
        <p:nvSpPr>
          <p:cNvPr id="295" name="Google Shape;295;p45"/>
          <p:cNvSpPr txBox="1"/>
          <p:nvPr/>
        </p:nvSpPr>
        <p:spPr>
          <a:xfrm>
            <a:off x="673897" y="971253"/>
            <a:ext cx="601591" cy="1969770"/>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 sz="12200" b="0" i="0">
                <a:solidFill>
                  <a:srgbClr val="86D1D8"/>
                </a:solidFill>
                <a:latin typeface="Arial"/>
                <a:ea typeface="Arial"/>
                <a:cs typeface="Arial"/>
                <a:sym typeface="Arial"/>
              </a:rPr>
              <a:t>“</a:t>
            </a:r>
            <a:endParaRPr/>
          </a:p>
        </p:txBody>
      </p:sp>
      <p:sp>
        <p:nvSpPr>
          <p:cNvPr id="296" name="Google Shape;296;p45"/>
          <p:cNvSpPr txBox="1"/>
          <p:nvPr/>
        </p:nvSpPr>
        <p:spPr>
          <a:xfrm>
            <a:off x="6999690" y="2613787"/>
            <a:ext cx="601591" cy="1969770"/>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 sz="12200" b="0" i="0">
                <a:solidFill>
                  <a:srgbClr val="86D1D8"/>
                </a:solidFill>
                <a:latin typeface="Arial"/>
                <a:ea typeface="Arial"/>
                <a:cs typeface="Arial"/>
                <a:sym typeface="Arial"/>
              </a:rPr>
              <a:t>”</a:t>
            </a:r>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Name Card">
  <p:cSld name="Name Card">
    <p:spTree>
      <p:nvGrpSpPr>
        <p:cNvPr id="1" name="Shape 297"/>
        <p:cNvGrpSpPr/>
        <p:nvPr/>
      </p:nvGrpSpPr>
      <p:grpSpPr>
        <a:xfrm>
          <a:off x="0" y="0"/>
          <a:ext cx="0" cy="0"/>
          <a:chOff x="0" y="0"/>
          <a:chExt cx="0" cy="0"/>
        </a:xfrm>
      </p:grpSpPr>
      <p:sp>
        <p:nvSpPr>
          <p:cNvPr id="298" name="Google Shape;298;p46"/>
          <p:cNvSpPr txBox="1">
            <a:spLocks noGrp="1"/>
          </p:cNvSpPr>
          <p:nvPr>
            <p:ph type="title"/>
          </p:nvPr>
        </p:nvSpPr>
        <p:spPr>
          <a:xfrm>
            <a:off x="866441" y="3124201"/>
            <a:ext cx="6620969" cy="165318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Clr>
                <a:schemeClr val="lt2"/>
              </a:buClr>
              <a:buSzPts val="4000"/>
              <a:buFont typeface="Century Gothic"/>
              <a:buNone/>
              <a:defRPr sz="40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9" name="Google Shape;299;p46"/>
          <p:cNvSpPr txBox="1">
            <a:spLocks noGrp="1"/>
          </p:cNvSpPr>
          <p:nvPr>
            <p:ph type="body" idx="1"/>
          </p:nvPr>
        </p:nvSpPr>
        <p:spPr>
          <a:xfrm>
            <a:off x="866442" y="4777381"/>
            <a:ext cx="6620968" cy="860400"/>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600"/>
              <a:buNone/>
              <a:defRPr sz="2000" cap="none">
                <a:solidFill>
                  <a:srgbClr val="86D1D8"/>
                </a:solidFill>
              </a:defRPr>
            </a:lvl1pPr>
            <a:lvl2pPr marL="914400" lvl="1" indent="-228600" algn="l">
              <a:spcBef>
                <a:spcPts val="1000"/>
              </a:spcBef>
              <a:spcAft>
                <a:spcPts val="0"/>
              </a:spcAft>
              <a:buSzPts val="1440"/>
              <a:buNone/>
              <a:defRPr sz="1800">
                <a:solidFill>
                  <a:schemeClr val="lt1"/>
                </a:solidFill>
              </a:defRPr>
            </a:lvl2pPr>
            <a:lvl3pPr marL="1371600" lvl="2" indent="-228600" algn="l">
              <a:spcBef>
                <a:spcPts val="1000"/>
              </a:spcBef>
              <a:spcAft>
                <a:spcPts val="0"/>
              </a:spcAft>
              <a:buSzPts val="1280"/>
              <a:buNone/>
              <a:defRPr sz="1600">
                <a:solidFill>
                  <a:schemeClr val="lt1"/>
                </a:solidFill>
              </a:defRPr>
            </a:lvl3pPr>
            <a:lvl4pPr marL="1828800" lvl="3" indent="-228600" algn="l">
              <a:spcBef>
                <a:spcPts val="1000"/>
              </a:spcBef>
              <a:spcAft>
                <a:spcPts val="0"/>
              </a:spcAft>
              <a:buSzPts val="1120"/>
              <a:buNone/>
              <a:defRPr sz="1400">
                <a:solidFill>
                  <a:schemeClr val="lt1"/>
                </a:solidFill>
              </a:defRPr>
            </a:lvl4pPr>
            <a:lvl5pPr marL="2286000" lvl="4" indent="-228600" algn="l">
              <a:spcBef>
                <a:spcPts val="1000"/>
              </a:spcBef>
              <a:spcAft>
                <a:spcPts val="0"/>
              </a:spcAft>
              <a:buSzPts val="1120"/>
              <a:buNone/>
              <a:defRPr sz="1400">
                <a:solidFill>
                  <a:schemeClr val="lt1"/>
                </a:solidFill>
              </a:defRPr>
            </a:lvl5pPr>
            <a:lvl6pPr marL="2743200" lvl="5" indent="-228600" algn="l">
              <a:spcBef>
                <a:spcPts val="1000"/>
              </a:spcBef>
              <a:spcAft>
                <a:spcPts val="0"/>
              </a:spcAft>
              <a:buSzPts val="1120"/>
              <a:buNone/>
              <a:defRPr sz="1400">
                <a:solidFill>
                  <a:schemeClr val="lt1"/>
                </a:solidFill>
              </a:defRPr>
            </a:lvl6pPr>
            <a:lvl7pPr marL="3200400" lvl="6" indent="-228600" algn="l">
              <a:spcBef>
                <a:spcPts val="1000"/>
              </a:spcBef>
              <a:spcAft>
                <a:spcPts val="0"/>
              </a:spcAft>
              <a:buSzPts val="1120"/>
              <a:buNone/>
              <a:defRPr sz="1400">
                <a:solidFill>
                  <a:schemeClr val="lt1"/>
                </a:solidFill>
              </a:defRPr>
            </a:lvl7pPr>
            <a:lvl8pPr marL="3657600" lvl="7" indent="-228600" algn="l">
              <a:spcBef>
                <a:spcPts val="1000"/>
              </a:spcBef>
              <a:spcAft>
                <a:spcPts val="0"/>
              </a:spcAft>
              <a:buSzPts val="1120"/>
              <a:buNone/>
              <a:defRPr sz="1400">
                <a:solidFill>
                  <a:schemeClr val="lt1"/>
                </a:solidFill>
              </a:defRPr>
            </a:lvl8pPr>
            <a:lvl9pPr marL="4114800" lvl="8" indent="-228600" algn="l">
              <a:spcBef>
                <a:spcPts val="1000"/>
              </a:spcBef>
              <a:spcAft>
                <a:spcPts val="0"/>
              </a:spcAft>
              <a:buSzPts val="1120"/>
              <a:buNone/>
              <a:defRPr sz="1400">
                <a:solidFill>
                  <a:schemeClr val="lt1"/>
                </a:solidFill>
              </a:defRPr>
            </a:lvl9pPr>
          </a:lstStyle>
          <a:p>
            <a:endParaRPr/>
          </a:p>
        </p:txBody>
      </p:sp>
      <p:sp>
        <p:nvSpPr>
          <p:cNvPr id="300" name="Google Shape;300;p46"/>
          <p:cNvSpPr txBox="1">
            <a:spLocks noGrp="1"/>
          </p:cNvSpPr>
          <p:nvPr>
            <p:ph type="dt" idx="10"/>
          </p:nvPr>
        </p:nvSpPr>
        <p:spPr>
          <a:xfrm rot="5400000">
            <a:off x="7494989" y="1828771"/>
            <a:ext cx="990599" cy="22865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1" name="Google Shape;301;p46"/>
          <p:cNvSpPr txBox="1">
            <a:spLocks noGrp="1"/>
          </p:cNvSpPr>
          <p:nvPr>
            <p:ph type="ftr" idx="11"/>
          </p:nvPr>
        </p:nvSpPr>
        <p:spPr>
          <a:xfrm rot="5400000">
            <a:off x="6233335" y="3263371"/>
            <a:ext cx="3859795" cy="22866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2" name="Google Shape;302;p46"/>
          <p:cNvSpPr txBox="1">
            <a:spLocks noGrp="1"/>
          </p:cNvSpPr>
          <p:nvPr>
            <p:ph type="sldNum" idx="12"/>
          </p:nvPr>
        </p:nvSpPr>
        <p:spPr>
          <a:xfrm>
            <a:off x="7766431" y="295736"/>
            <a:ext cx="628813"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3 Column">
  <p:cSld name="3 Column">
    <p:spTree>
      <p:nvGrpSpPr>
        <p:cNvPr id="1" name="Shape 303"/>
        <p:cNvGrpSpPr/>
        <p:nvPr/>
      </p:nvGrpSpPr>
      <p:grpSpPr>
        <a:xfrm>
          <a:off x="0" y="0"/>
          <a:ext cx="0" cy="0"/>
          <a:chOff x="0" y="0"/>
          <a:chExt cx="0" cy="0"/>
        </a:xfrm>
      </p:grpSpPr>
      <p:sp>
        <p:nvSpPr>
          <p:cNvPr id="304" name="Google Shape;304;p47"/>
          <p:cNvSpPr txBox="1">
            <a:spLocks noGrp="1"/>
          </p:cNvSpPr>
          <p:nvPr>
            <p:ph type="title"/>
          </p:nvPr>
        </p:nvSpPr>
        <p:spPr>
          <a:xfrm>
            <a:off x="484710" y="452718"/>
            <a:ext cx="7055380" cy="140053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Clr>
                <a:schemeClr val="lt2"/>
              </a:buClr>
              <a:buSzPts val="4200"/>
              <a:buFont typeface="Century Gothic"/>
              <a:buNone/>
              <a:defRPr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5" name="Google Shape;305;p47"/>
          <p:cNvSpPr txBox="1">
            <a:spLocks noGrp="1"/>
          </p:cNvSpPr>
          <p:nvPr>
            <p:ph type="body" idx="1"/>
          </p:nvPr>
        </p:nvSpPr>
        <p:spPr>
          <a:xfrm>
            <a:off x="474834" y="1981200"/>
            <a:ext cx="2210725" cy="576262"/>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1920"/>
              <a:buNone/>
              <a:defRPr sz="2400" b="0">
                <a:solidFill>
                  <a:srgbClr val="86D1D8"/>
                </a:solidFill>
              </a:defRPr>
            </a:lvl1pPr>
            <a:lvl2pPr marL="914400" lvl="1" indent="-228600" algn="l">
              <a:spcBef>
                <a:spcPts val="1000"/>
              </a:spcBef>
              <a:spcAft>
                <a:spcPts val="0"/>
              </a:spcAft>
              <a:buSzPts val="1600"/>
              <a:buNone/>
              <a:defRPr sz="2000" b="1"/>
            </a:lvl2pPr>
            <a:lvl3pPr marL="1371600" lvl="2" indent="-228600" algn="l">
              <a:spcBef>
                <a:spcPts val="1000"/>
              </a:spcBef>
              <a:spcAft>
                <a:spcPts val="0"/>
              </a:spcAft>
              <a:buSzPts val="1440"/>
              <a:buNone/>
              <a:defRPr sz="1800" b="1"/>
            </a:lvl3pPr>
            <a:lvl4pPr marL="1828800" lvl="3" indent="-228600" algn="l">
              <a:spcBef>
                <a:spcPts val="1000"/>
              </a:spcBef>
              <a:spcAft>
                <a:spcPts val="0"/>
              </a:spcAft>
              <a:buSzPts val="1280"/>
              <a:buNone/>
              <a:defRPr sz="1600" b="1"/>
            </a:lvl4pPr>
            <a:lvl5pPr marL="2286000" lvl="4" indent="-228600" algn="l">
              <a:spcBef>
                <a:spcPts val="1000"/>
              </a:spcBef>
              <a:spcAft>
                <a:spcPts val="0"/>
              </a:spcAft>
              <a:buSzPts val="1280"/>
              <a:buNone/>
              <a:defRPr sz="1600" b="1"/>
            </a:lvl5pPr>
            <a:lvl6pPr marL="2743200" lvl="5" indent="-228600" algn="l">
              <a:spcBef>
                <a:spcPts val="1000"/>
              </a:spcBef>
              <a:spcAft>
                <a:spcPts val="0"/>
              </a:spcAft>
              <a:buSzPts val="1280"/>
              <a:buNone/>
              <a:defRPr sz="1600" b="1"/>
            </a:lvl6pPr>
            <a:lvl7pPr marL="3200400" lvl="6" indent="-228600" algn="l">
              <a:spcBef>
                <a:spcPts val="1000"/>
              </a:spcBef>
              <a:spcAft>
                <a:spcPts val="0"/>
              </a:spcAft>
              <a:buSzPts val="1280"/>
              <a:buNone/>
              <a:defRPr sz="1600" b="1"/>
            </a:lvl7pPr>
            <a:lvl8pPr marL="3657600" lvl="7" indent="-228600" algn="l">
              <a:spcBef>
                <a:spcPts val="1000"/>
              </a:spcBef>
              <a:spcAft>
                <a:spcPts val="0"/>
              </a:spcAft>
              <a:buSzPts val="1280"/>
              <a:buNone/>
              <a:defRPr sz="1600" b="1"/>
            </a:lvl8pPr>
            <a:lvl9pPr marL="4114800" lvl="8" indent="-228600" algn="l">
              <a:spcBef>
                <a:spcPts val="1000"/>
              </a:spcBef>
              <a:spcAft>
                <a:spcPts val="0"/>
              </a:spcAft>
              <a:buSzPts val="1280"/>
              <a:buNone/>
              <a:defRPr sz="1600" b="1"/>
            </a:lvl9pPr>
          </a:lstStyle>
          <a:p>
            <a:endParaRPr/>
          </a:p>
        </p:txBody>
      </p:sp>
      <p:sp>
        <p:nvSpPr>
          <p:cNvPr id="306" name="Google Shape;306;p47"/>
          <p:cNvSpPr txBox="1">
            <a:spLocks noGrp="1"/>
          </p:cNvSpPr>
          <p:nvPr>
            <p:ph type="body" idx="2"/>
          </p:nvPr>
        </p:nvSpPr>
        <p:spPr>
          <a:xfrm>
            <a:off x="489475" y="2667000"/>
            <a:ext cx="2196084" cy="3589338"/>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120"/>
              <a:buNone/>
              <a:defRPr sz="14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307" name="Google Shape;307;p47"/>
          <p:cNvSpPr txBox="1">
            <a:spLocks noGrp="1"/>
          </p:cNvSpPr>
          <p:nvPr>
            <p:ph type="body" idx="3"/>
          </p:nvPr>
        </p:nvSpPr>
        <p:spPr>
          <a:xfrm>
            <a:off x="2913504" y="1981200"/>
            <a:ext cx="2202754" cy="576262"/>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1920"/>
              <a:buNone/>
              <a:defRPr sz="2400" b="0">
                <a:solidFill>
                  <a:srgbClr val="86D1D8"/>
                </a:solidFill>
              </a:defRPr>
            </a:lvl1pPr>
            <a:lvl2pPr marL="914400" lvl="1" indent="-228600" algn="l">
              <a:spcBef>
                <a:spcPts val="1000"/>
              </a:spcBef>
              <a:spcAft>
                <a:spcPts val="0"/>
              </a:spcAft>
              <a:buSzPts val="1600"/>
              <a:buNone/>
              <a:defRPr sz="2000" b="1"/>
            </a:lvl2pPr>
            <a:lvl3pPr marL="1371600" lvl="2" indent="-228600" algn="l">
              <a:spcBef>
                <a:spcPts val="1000"/>
              </a:spcBef>
              <a:spcAft>
                <a:spcPts val="0"/>
              </a:spcAft>
              <a:buSzPts val="1440"/>
              <a:buNone/>
              <a:defRPr sz="1800" b="1"/>
            </a:lvl3pPr>
            <a:lvl4pPr marL="1828800" lvl="3" indent="-228600" algn="l">
              <a:spcBef>
                <a:spcPts val="1000"/>
              </a:spcBef>
              <a:spcAft>
                <a:spcPts val="0"/>
              </a:spcAft>
              <a:buSzPts val="1280"/>
              <a:buNone/>
              <a:defRPr sz="1600" b="1"/>
            </a:lvl4pPr>
            <a:lvl5pPr marL="2286000" lvl="4" indent="-228600" algn="l">
              <a:spcBef>
                <a:spcPts val="1000"/>
              </a:spcBef>
              <a:spcAft>
                <a:spcPts val="0"/>
              </a:spcAft>
              <a:buSzPts val="1280"/>
              <a:buNone/>
              <a:defRPr sz="1600" b="1"/>
            </a:lvl5pPr>
            <a:lvl6pPr marL="2743200" lvl="5" indent="-228600" algn="l">
              <a:spcBef>
                <a:spcPts val="1000"/>
              </a:spcBef>
              <a:spcAft>
                <a:spcPts val="0"/>
              </a:spcAft>
              <a:buSzPts val="1280"/>
              <a:buNone/>
              <a:defRPr sz="1600" b="1"/>
            </a:lvl6pPr>
            <a:lvl7pPr marL="3200400" lvl="6" indent="-228600" algn="l">
              <a:spcBef>
                <a:spcPts val="1000"/>
              </a:spcBef>
              <a:spcAft>
                <a:spcPts val="0"/>
              </a:spcAft>
              <a:buSzPts val="1280"/>
              <a:buNone/>
              <a:defRPr sz="1600" b="1"/>
            </a:lvl7pPr>
            <a:lvl8pPr marL="3657600" lvl="7" indent="-228600" algn="l">
              <a:spcBef>
                <a:spcPts val="1000"/>
              </a:spcBef>
              <a:spcAft>
                <a:spcPts val="0"/>
              </a:spcAft>
              <a:buSzPts val="1280"/>
              <a:buNone/>
              <a:defRPr sz="1600" b="1"/>
            </a:lvl8pPr>
            <a:lvl9pPr marL="4114800" lvl="8" indent="-228600" algn="l">
              <a:spcBef>
                <a:spcPts val="1000"/>
              </a:spcBef>
              <a:spcAft>
                <a:spcPts val="0"/>
              </a:spcAft>
              <a:buSzPts val="1280"/>
              <a:buNone/>
              <a:defRPr sz="1600" b="1"/>
            </a:lvl9pPr>
          </a:lstStyle>
          <a:p>
            <a:endParaRPr/>
          </a:p>
        </p:txBody>
      </p:sp>
      <p:sp>
        <p:nvSpPr>
          <p:cNvPr id="308" name="Google Shape;308;p47"/>
          <p:cNvSpPr txBox="1">
            <a:spLocks noGrp="1"/>
          </p:cNvSpPr>
          <p:nvPr>
            <p:ph type="body" idx="4"/>
          </p:nvPr>
        </p:nvSpPr>
        <p:spPr>
          <a:xfrm>
            <a:off x="2905586" y="2667000"/>
            <a:ext cx="2210671" cy="3589338"/>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120"/>
              <a:buNone/>
              <a:defRPr sz="14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309" name="Google Shape;309;p47"/>
          <p:cNvSpPr txBox="1">
            <a:spLocks noGrp="1"/>
          </p:cNvSpPr>
          <p:nvPr>
            <p:ph type="body" idx="5"/>
          </p:nvPr>
        </p:nvSpPr>
        <p:spPr>
          <a:xfrm>
            <a:off x="5344917" y="1981200"/>
            <a:ext cx="2199658" cy="576262"/>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1920"/>
              <a:buNone/>
              <a:defRPr sz="2400" b="0">
                <a:solidFill>
                  <a:srgbClr val="86D1D8"/>
                </a:solidFill>
              </a:defRPr>
            </a:lvl1pPr>
            <a:lvl2pPr marL="914400" lvl="1" indent="-228600" algn="l">
              <a:spcBef>
                <a:spcPts val="1000"/>
              </a:spcBef>
              <a:spcAft>
                <a:spcPts val="0"/>
              </a:spcAft>
              <a:buSzPts val="1600"/>
              <a:buNone/>
              <a:defRPr sz="2000" b="1"/>
            </a:lvl2pPr>
            <a:lvl3pPr marL="1371600" lvl="2" indent="-228600" algn="l">
              <a:spcBef>
                <a:spcPts val="1000"/>
              </a:spcBef>
              <a:spcAft>
                <a:spcPts val="0"/>
              </a:spcAft>
              <a:buSzPts val="1440"/>
              <a:buNone/>
              <a:defRPr sz="1800" b="1"/>
            </a:lvl3pPr>
            <a:lvl4pPr marL="1828800" lvl="3" indent="-228600" algn="l">
              <a:spcBef>
                <a:spcPts val="1000"/>
              </a:spcBef>
              <a:spcAft>
                <a:spcPts val="0"/>
              </a:spcAft>
              <a:buSzPts val="1280"/>
              <a:buNone/>
              <a:defRPr sz="1600" b="1"/>
            </a:lvl4pPr>
            <a:lvl5pPr marL="2286000" lvl="4" indent="-228600" algn="l">
              <a:spcBef>
                <a:spcPts val="1000"/>
              </a:spcBef>
              <a:spcAft>
                <a:spcPts val="0"/>
              </a:spcAft>
              <a:buSzPts val="1280"/>
              <a:buNone/>
              <a:defRPr sz="1600" b="1"/>
            </a:lvl5pPr>
            <a:lvl6pPr marL="2743200" lvl="5" indent="-228600" algn="l">
              <a:spcBef>
                <a:spcPts val="1000"/>
              </a:spcBef>
              <a:spcAft>
                <a:spcPts val="0"/>
              </a:spcAft>
              <a:buSzPts val="1280"/>
              <a:buNone/>
              <a:defRPr sz="1600" b="1"/>
            </a:lvl6pPr>
            <a:lvl7pPr marL="3200400" lvl="6" indent="-228600" algn="l">
              <a:spcBef>
                <a:spcPts val="1000"/>
              </a:spcBef>
              <a:spcAft>
                <a:spcPts val="0"/>
              </a:spcAft>
              <a:buSzPts val="1280"/>
              <a:buNone/>
              <a:defRPr sz="1600" b="1"/>
            </a:lvl7pPr>
            <a:lvl8pPr marL="3657600" lvl="7" indent="-228600" algn="l">
              <a:spcBef>
                <a:spcPts val="1000"/>
              </a:spcBef>
              <a:spcAft>
                <a:spcPts val="0"/>
              </a:spcAft>
              <a:buSzPts val="1280"/>
              <a:buNone/>
              <a:defRPr sz="1600" b="1"/>
            </a:lvl8pPr>
            <a:lvl9pPr marL="4114800" lvl="8" indent="-228600" algn="l">
              <a:spcBef>
                <a:spcPts val="1000"/>
              </a:spcBef>
              <a:spcAft>
                <a:spcPts val="0"/>
              </a:spcAft>
              <a:buSzPts val="1280"/>
              <a:buNone/>
              <a:defRPr sz="1600" b="1"/>
            </a:lvl9pPr>
          </a:lstStyle>
          <a:p>
            <a:endParaRPr/>
          </a:p>
        </p:txBody>
      </p:sp>
      <p:sp>
        <p:nvSpPr>
          <p:cNvPr id="310" name="Google Shape;310;p47"/>
          <p:cNvSpPr txBox="1">
            <a:spLocks noGrp="1"/>
          </p:cNvSpPr>
          <p:nvPr>
            <p:ph type="body" idx="6"/>
          </p:nvPr>
        </p:nvSpPr>
        <p:spPr>
          <a:xfrm>
            <a:off x="5344917" y="2667000"/>
            <a:ext cx="2199658" cy="3589338"/>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120"/>
              <a:buNone/>
              <a:defRPr sz="14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cxnSp>
        <p:nvCxnSpPr>
          <p:cNvPr id="311" name="Google Shape;311;p47"/>
          <p:cNvCxnSpPr/>
          <p:nvPr/>
        </p:nvCxnSpPr>
        <p:spPr>
          <a:xfrm>
            <a:off x="2795334" y="2133600"/>
            <a:ext cx="0" cy="3962400"/>
          </a:xfrm>
          <a:prstGeom prst="straightConnector1">
            <a:avLst/>
          </a:prstGeom>
          <a:noFill/>
          <a:ln w="12700" cap="flat" cmpd="sng">
            <a:solidFill>
              <a:srgbClr val="86D1D8">
                <a:alpha val="40000"/>
              </a:srgbClr>
            </a:solidFill>
            <a:prstDash val="solid"/>
            <a:round/>
            <a:headEnd type="none" w="sm" len="sm"/>
            <a:tailEnd type="none" w="sm" len="sm"/>
          </a:ln>
        </p:spPr>
      </p:cxnSp>
      <p:cxnSp>
        <p:nvCxnSpPr>
          <p:cNvPr id="312" name="Google Shape;312;p47"/>
          <p:cNvCxnSpPr/>
          <p:nvPr/>
        </p:nvCxnSpPr>
        <p:spPr>
          <a:xfrm>
            <a:off x="5223030" y="2133600"/>
            <a:ext cx="0" cy="3966882"/>
          </a:xfrm>
          <a:prstGeom prst="straightConnector1">
            <a:avLst/>
          </a:prstGeom>
          <a:noFill/>
          <a:ln w="12700" cap="flat" cmpd="sng">
            <a:solidFill>
              <a:srgbClr val="86D1D8">
                <a:alpha val="40000"/>
              </a:srgbClr>
            </a:solidFill>
            <a:prstDash val="solid"/>
            <a:round/>
            <a:headEnd type="none" w="sm" len="sm"/>
            <a:tailEnd type="none" w="sm" len="sm"/>
          </a:ln>
        </p:spPr>
      </p:cxnSp>
      <p:sp>
        <p:nvSpPr>
          <p:cNvPr id="313" name="Google Shape;313;p47"/>
          <p:cNvSpPr txBox="1">
            <a:spLocks noGrp="1"/>
          </p:cNvSpPr>
          <p:nvPr>
            <p:ph type="dt" idx="10"/>
          </p:nvPr>
        </p:nvSpPr>
        <p:spPr>
          <a:xfrm rot="5400000">
            <a:off x="7494989" y="1828771"/>
            <a:ext cx="990599" cy="22865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4" name="Google Shape;314;p47"/>
          <p:cNvSpPr txBox="1">
            <a:spLocks noGrp="1"/>
          </p:cNvSpPr>
          <p:nvPr>
            <p:ph type="ftr" idx="11"/>
          </p:nvPr>
        </p:nvSpPr>
        <p:spPr>
          <a:xfrm rot="5400000">
            <a:off x="6233335" y="3263371"/>
            <a:ext cx="3859795" cy="22866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5" name="Google Shape;315;p47"/>
          <p:cNvSpPr txBox="1">
            <a:spLocks noGrp="1"/>
          </p:cNvSpPr>
          <p:nvPr>
            <p:ph type="sldNum" idx="12"/>
          </p:nvPr>
        </p:nvSpPr>
        <p:spPr>
          <a:xfrm>
            <a:off x="7766431" y="295736"/>
            <a:ext cx="628813"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3 Picture Column">
  <p:cSld name="3 Picture Column">
    <p:spTree>
      <p:nvGrpSpPr>
        <p:cNvPr id="1" name="Shape 316"/>
        <p:cNvGrpSpPr/>
        <p:nvPr/>
      </p:nvGrpSpPr>
      <p:grpSpPr>
        <a:xfrm>
          <a:off x="0" y="0"/>
          <a:ext cx="0" cy="0"/>
          <a:chOff x="0" y="0"/>
          <a:chExt cx="0" cy="0"/>
        </a:xfrm>
      </p:grpSpPr>
      <p:sp>
        <p:nvSpPr>
          <p:cNvPr id="317" name="Google Shape;317;p48"/>
          <p:cNvSpPr txBox="1">
            <a:spLocks noGrp="1"/>
          </p:cNvSpPr>
          <p:nvPr>
            <p:ph type="title"/>
          </p:nvPr>
        </p:nvSpPr>
        <p:spPr>
          <a:xfrm>
            <a:off x="484710" y="452718"/>
            <a:ext cx="7055380" cy="140053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Clr>
                <a:schemeClr val="lt2"/>
              </a:buClr>
              <a:buSzPts val="4200"/>
              <a:buFont typeface="Century Gothic"/>
              <a:buNone/>
              <a:defRPr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8" name="Google Shape;318;p48"/>
          <p:cNvSpPr txBox="1">
            <a:spLocks noGrp="1"/>
          </p:cNvSpPr>
          <p:nvPr>
            <p:ph type="body" idx="1"/>
          </p:nvPr>
        </p:nvSpPr>
        <p:spPr>
          <a:xfrm>
            <a:off x="489475" y="4250949"/>
            <a:ext cx="2205612" cy="576262"/>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1920"/>
              <a:buNone/>
              <a:defRPr sz="2400" b="0">
                <a:solidFill>
                  <a:srgbClr val="86D1D8"/>
                </a:solidFill>
              </a:defRPr>
            </a:lvl1pPr>
            <a:lvl2pPr marL="914400" lvl="1" indent="-228600" algn="l">
              <a:spcBef>
                <a:spcPts val="1000"/>
              </a:spcBef>
              <a:spcAft>
                <a:spcPts val="0"/>
              </a:spcAft>
              <a:buSzPts val="1600"/>
              <a:buNone/>
              <a:defRPr sz="2000" b="1"/>
            </a:lvl2pPr>
            <a:lvl3pPr marL="1371600" lvl="2" indent="-228600" algn="l">
              <a:spcBef>
                <a:spcPts val="1000"/>
              </a:spcBef>
              <a:spcAft>
                <a:spcPts val="0"/>
              </a:spcAft>
              <a:buSzPts val="1440"/>
              <a:buNone/>
              <a:defRPr sz="1800" b="1"/>
            </a:lvl3pPr>
            <a:lvl4pPr marL="1828800" lvl="3" indent="-228600" algn="l">
              <a:spcBef>
                <a:spcPts val="1000"/>
              </a:spcBef>
              <a:spcAft>
                <a:spcPts val="0"/>
              </a:spcAft>
              <a:buSzPts val="1280"/>
              <a:buNone/>
              <a:defRPr sz="1600" b="1"/>
            </a:lvl4pPr>
            <a:lvl5pPr marL="2286000" lvl="4" indent="-228600" algn="l">
              <a:spcBef>
                <a:spcPts val="1000"/>
              </a:spcBef>
              <a:spcAft>
                <a:spcPts val="0"/>
              </a:spcAft>
              <a:buSzPts val="1280"/>
              <a:buNone/>
              <a:defRPr sz="1600" b="1"/>
            </a:lvl5pPr>
            <a:lvl6pPr marL="2743200" lvl="5" indent="-228600" algn="l">
              <a:spcBef>
                <a:spcPts val="1000"/>
              </a:spcBef>
              <a:spcAft>
                <a:spcPts val="0"/>
              </a:spcAft>
              <a:buSzPts val="1280"/>
              <a:buNone/>
              <a:defRPr sz="1600" b="1"/>
            </a:lvl6pPr>
            <a:lvl7pPr marL="3200400" lvl="6" indent="-228600" algn="l">
              <a:spcBef>
                <a:spcPts val="1000"/>
              </a:spcBef>
              <a:spcAft>
                <a:spcPts val="0"/>
              </a:spcAft>
              <a:buSzPts val="1280"/>
              <a:buNone/>
              <a:defRPr sz="1600" b="1"/>
            </a:lvl7pPr>
            <a:lvl8pPr marL="3657600" lvl="7" indent="-228600" algn="l">
              <a:spcBef>
                <a:spcPts val="1000"/>
              </a:spcBef>
              <a:spcAft>
                <a:spcPts val="0"/>
              </a:spcAft>
              <a:buSzPts val="1280"/>
              <a:buNone/>
              <a:defRPr sz="1600" b="1"/>
            </a:lvl8pPr>
            <a:lvl9pPr marL="4114800" lvl="8" indent="-228600" algn="l">
              <a:spcBef>
                <a:spcPts val="1000"/>
              </a:spcBef>
              <a:spcAft>
                <a:spcPts val="0"/>
              </a:spcAft>
              <a:buSzPts val="1280"/>
              <a:buNone/>
              <a:defRPr sz="1600" b="1"/>
            </a:lvl9pPr>
          </a:lstStyle>
          <a:p>
            <a:endParaRPr/>
          </a:p>
        </p:txBody>
      </p:sp>
      <p:sp>
        <p:nvSpPr>
          <p:cNvPr id="319" name="Google Shape;319;p48"/>
          <p:cNvSpPr>
            <a:spLocks noGrp="1"/>
          </p:cNvSpPr>
          <p:nvPr>
            <p:ph type="pic" idx="2"/>
          </p:nvPr>
        </p:nvSpPr>
        <p:spPr>
          <a:xfrm>
            <a:off x="489475" y="2209800"/>
            <a:ext cx="2205612" cy="1524000"/>
          </a:xfrm>
          <a:prstGeom prst="roundRect">
            <a:avLst>
              <a:gd name="adj" fmla="val 1858"/>
            </a:avLst>
          </a:prstGeom>
          <a:noFill/>
          <a:ln>
            <a:noFill/>
          </a:ln>
          <a:effectLst>
            <a:outerShdw blurRad="50800" dist="50800" dir="5400000" algn="tl" rotWithShape="0">
              <a:srgbClr val="000000">
                <a:alpha val="42745"/>
              </a:srgbClr>
            </a:outerShdw>
          </a:effectLst>
        </p:spPr>
      </p:sp>
      <p:sp>
        <p:nvSpPr>
          <p:cNvPr id="320" name="Google Shape;320;p48"/>
          <p:cNvSpPr txBox="1">
            <a:spLocks noGrp="1"/>
          </p:cNvSpPr>
          <p:nvPr>
            <p:ph type="body" idx="3"/>
          </p:nvPr>
        </p:nvSpPr>
        <p:spPr>
          <a:xfrm>
            <a:off x="489475" y="4827212"/>
            <a:ext cx="2205612" cy="659189"/>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120"/>
              <a:buNone/>
              <a:defRPr sz="14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321" name="Google Shape;321;p48"/>
          <p:cNvSpPr txBox="1">
            <a:spLocks noGrp="1"/>
          </p:cNvSpPr>
          <p:nvPr>
            <p:ph type="body" idx="4"/>
          </p:nvPr>
        </p:nvSpPr>
        <p:spPr>
          <a:xfrm>
            <a:off x="2917792" y="4250949"/>
            <a:ext cx="2198466" cy="576262"/>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1920"/>
              <a:buNone/>
              <a:defRPr sz="2400" b="0">
                <a:solidFill>
                  <a:srgbClr val="86D1D8"/>
                </a:solidFill>
              </a:defRPr>
            </a:lvl1pPr>
            <a:lvl2pPr marL="914400" lvl="1" indent="-228600" algn="l">
              <a:spcBef>
                <a:spcPts val="1000"/>
              </a:spcBef>
              <a:spcAft>
                <a:spcPts val="0"/>
              </a:spcAft>
              <a:buSzPts val="1600"/>
              <a:buNone/>
              <a:defRPr sz="2000" b="1"/>
            </a:lvl2pPr>
            <a:lvl3pPr marL="1371600" lvl="2" indent="-228600" algn="l">
              <a:spcBef>
                <a:spcPts val="1000"/>
              </a:spcBef>
              <a:spcAft>
                <a:spcPts val="0"/>
              </a:spcAft>
              <a:buSzPts val="1440"/>
              <a:buNone/>
              <a:defRPr sz="1800" b="1"/>
            </a:lvl3pPr>
            <a:lvl4pPr marL="1828800" lvl="3" indent="-228600" algn="l">
              <a:spcBef>
                <a:spcPts val="1000"/>
              </a:spcBef>
              <a:spcAft>
                <a:spcPts val="0"/>
              </a:spcAft>
              <a:buSzPts val="1280"/>
              <a:buNone/>
              <a:defRPr sz="1600" b="1"/>
            </a:lvl4pPr>
            <a:lvl5pPr marL="2286000" lvl="4" indent="-228600" algn="l">
              <a:spcBef>
                <a:spcPts val="1000"/>
              </a:spcBef>
              <a:spcAft>
                <a:spcPts val="0"/>
              </a:spcAft>
              <a:buSzPts val="1280"/>
              <a:buNone/>
              <a:defRPr sz="1600" b="1"/>
            </a:lvl5pPr>
            <a:lvl6pPr marL="2743200" lvl="5" indent="-228600" algn="l">
              <a:spcBef>
                <a:spcPts val="1000"/>
              </a:spcBef>
              <a:spcAft>
                <a:spcPts val="0"/>
              </a:spcAft>
              <a:buSzPts val="1280"/>
              <a:buNone/>
              <a:defRPr sz="1600" b="1"/>
            </a:lvl6pPr>
            <a:lvl7pPr marL="3200400" lvl="6" indent="-228600" algn="l">
              <a:spcBef>
                <a:spcPts val="1000"/>
              </a:spcBef>
              <a:spcAft>
                <a:spcPts val="0"/>
              </a:spcAft>
              <a:buSzPts val="1280"/>
              <a:buNone/>
              <a:defRPr sz="1600" b="1"/>
            </a:lvl7pPr>
            <a:lvl8pPr marL="3657600" lvl="7" indent="-228600" algn="l">
              <a:spcBef>
                <a:spcPts val="1000"/>
              </a:spcBef>
              <a:spcAft>
                <a:spcPts val="0"/>
              </a:spcAft>
              <a:buSzPts val="1280"/>
              <a:buNone/>
              <a:defRPr sz="1600" b="1"/>
            </a:lvl8pPr>
            <a:lvl9pPr marL="4114800" lvl="8" indent="-228600" algn="l">
              <a:spcBef>
                <a:spcPts val="1000"/>
              </a:spcBef>
              <a:spcAft>
                <a:spcPts val="0"/>
              </a:spcAft>
              <a:buSzPts val="1280"/>
              <a:buNone/>
              <a:defRPr sz="1600" b="1"/>
            </a:lvl9pPr>
          </a:lstStyle>
          <a:p>
            <a:endParaRPr/>
          </a:p>
        </p:txBody>
      </p:sp>
      <p:sp>
        <p:nvSpPr>
          <p:cNvPr id="322" name="Google Shape;322;p48"/>
          <p:cNvSpPr>
            <a:spLocks noGrp="1"/>
          </p:cNvSpPr>
          <p:nvPr>
            <p:ph type="pic" idx="5"/>
          </p:nvPr>
        </p:nvSpPr>
        <p:spPr>
          <a:xfrm>
            <a:off x="2917791" y="2209800"/>
            <a:ext cx="2198466" cy="1524000"/>
          </a:xfrm>
          <a:prstGeom prst="roundRect">
            <a:avLst>
              <a:gd name="adj" fmla="val 1858"/>
            </a:avLst>
          </a:prstGeom>
          <a:noFill/>
          <a:ln>
            <a:noFill/>
          </a:ln>
          <a:effectLst>
            <a:outerShdw blurRad="50800" dist="50800" dir="5400000" algn="tl" rotWithShape="0">
              <a:srgbClr val="000000">
                <a:alpha val="42745"/>
              </a:srgbClr>
            </a:outerShdw>
          </a:effectLst>
        </p:spPr>
      </p:sp>
      <p:sp>
        <p:nvSpPr>
          <p:cNvPr id="323" name="Google Shape;323;p48"/>
          <p:cNvSpPr txBox="1">
            <a:spLocks noGrp="1"/>
          </p:cNvSpPr>
          <p:nvPr>
            <p:ph type="body" idx="6"/>
          </p:nvPr>
        </p:nvSpPr>
        <p:spPr>
          <a:xfrm>
            <a:off x="2916776" y="4827211"/>
            <a:ext cx="2201378" cy="659189"/>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120"/>
              <a:buNone/>
              <a:defRPr sz="14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324" name="Google Shape;324;p48"/>
          <p:cNvSpPr txBox="1">
            <a:spLocks noGrp="1"/>
          </p:cNvSpPr>
          <p:nvPr>
            <p:ph type="body" idx="7"/>
          </p:nvPr>
        </p:nvSpPr>
        <p:spPr>
          <a:xfrm>
            <a:off x="5344917" y="4250949"/>
            <a:ext cx="2199658" cy="576262"/>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1920"/>
              <a:buNone/>
              <a:defRPr sz="2400" b="0">
                <a:solidFill>
                  <a:srgbClr val="86D1D8"/>
                </a:solidFill>
              </a:defRPr>
            </a:lvl1pPr>
            <a:lvl2pPr marL="914400" lvl="1" indent="-228600" algn="l">
              <a:spcBef>
                <a:spcPts val="1000"/>
              </a:spcBef>
              <a:spcAft>
                <a:spcPts val="0"/>
              </a:spcAft>
              <a:buSzPts val="1600"/>
              <a:buNone/>
              <a:defRPr sz="2000" b="1"/>
            </a:lvl2pPr>
            <a:lvl3pPr marL="1371600" lvl="2" indent="-228600" algn="l">
              <a:spcBef>
                <a:spcPts val="1000"/>
              </a:spcBef>
              <a:spcAft>
                <a:spcPts val="0"/>
              </a:spcAft>
              <a:buSzPts val="1440"/>
              <a:buNone/>
              <a:defRPr sz="1800" b="1"/>
            </a:lvl3pPr>
            <a:lvl4pPr marL="1828800" lvl="3" indent="-228600" algn="l">
              <a:spcBef>
                <a:spcPts val="1000"/>
              </a:spcBef>
              <a:spcAft>
                <a:spcPts val="0"/>
              </a:spcAft>
              <a:buSzPts val="1280"/>
              <a:buNone/>
              <a:defRPr sz="1600" b="1"/>
            </a:lvl4pPr>
            <a:lvl5pPr marL="2286000" lvl="4" indent="-228600" algn="l">
              <a:spcBef>
                <a:spcPts val="1000"/>
              </a:spcBef>
              <a:spcAft>
                <a:spcPts val="0"/>
              </a:spcAft>
              <a:buSzPts val="1280"/>
              <a:buNone/>
              <a:defRPr sz="1600" b="1"/>
            </a:lvl5pPr>
            <a:lvl6pPr marL="2743200" lvl="5" indent="-228600" algn="l">
              <a:spcBef>
                <a:spcPts val="1000"/>
              </a:spcBef>
              <a:spcAft>
                <a:spcPts val="0"/>
              </a:spcAft>
              <a:buSzPts val="1280"/>
              <a:buNone/>
              <a:defRPr sz="1600" b="1"/>
            </a:lvl6pPr>
            <a:lvl7pPr marL="3200400" lvl="6" indent="-228600" algn="l">
              <a:spcBef>
                <a:spcPts val="1000"/>
              </a:spcBef>
              <a:spcAft>
                <a:spcPts val="0"/>
              </a:spcAft>
              <a:buSzPts val="1280"/>
              <a:buNone/>
              <a:defRPr sz="1600" b="1"/>
            </a:lvl7pPr>
            <a:lvl8pPr marL="3657600" lvl="7" indent="-228600" algn="l">
              <a:spcBef>
                <a:spcPts val="1000"/>
              </a:spcBef>
              <a:spcAft>
                <a:spcPts val="0"/>
              </a:spcAft>
              <a:buSzPts val="1280"/>
              <a:buNone/>
              <a:defRPr sz="1600" b="1"/>
            </a:lvl8pPr>
            <a:lvl9pPr marL="4114800" lvl="8" indent="-228600" algn="l">
              <a:spcBef>
                <a:spcPts val="1000"/>
              </a:spcBef>
              <a:spcAft>
                <a:spcPts val="0"/>
              </a:spcAft>
              <a:buSzPts val="1280"/>
              <a:buNone/>
              <a:defRPr sz="1600" b="1"/>
            </a:lvl9pPr>
          </a:lstStyle>
          <a:p>
            <a:endParaRPr/>
          </a:p>
        </p:txBody>
      </p:sp>
      <p:sp>
        <p:nvSpPr>
          <p:cNvPr id="325" name="Google Shape;325;p48"/>
          <p:cNvSpPr>
            <a:spLocks noGrp="1"/>
          </p:cNvSpPr>
          <p:nvPr>
            <p:ph type="pic" idx="8"/>
          </p:nvPr>
        </p:nvSpPr>
        <p:spPr>
          <a:xfrm>
            <a:off x="5344916" y="2209800"/>
            <a:ext cx="2199658" cy="1524000"/>
          </a:xfrm>
          <a:prstGeom prst="roundRect">
            <a:avLst>
              <a:gd name="adj" fmla="val 1858"/>
            </a:avLst>
          </a:prstGeom>
          <a:noFill/>
          <a:ln>
            <a:noFill/>
          </a:ln>
          <a:effectLst>
            <a:outerShdw blurRad="50800" dist="50800" dir="5400000" algn="tl" rotWithShape="0">
              <a:srgbClr val="000000">
                <a:alpha val="42745"/>
              </a:srgbClr>
            </a:outerShdw>
          </a:effectLst>
        </p:spPr>
      </p:sp>
      <p:sp>
        <p:nvSpPr>
          <p:cNvPr id="326" name="Google Shape;326;p48"/>
          <p:cNvSpPr txBox="1">
            <a:spLocks noGrp="1"/>
          </p:cNvSpPr>
          <p:nvPr>
            <p:ph type="body" idx="9"/>
          </p:nvPr>
        </p:nvSpPr>
        <p:spPr>
          <a:xfrm>
            <a:off x="5344824" y="4827209"/>
            <a:ext cx="2202571" cy="659189"/>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120"/>
              <a:buNone/>
              <a:defRPr sz="14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cxnSp>
        <p:nvCxnSpPr>
          <p:cNvPr id="327" name="Google Shape;327;p48"/>
          <p:cNvCxnSpPr/>
          <p:nvPr/>
        </p:nvCxnSpPr>
        <p:spPr>
          <a:xfrm>
            <a:off x="2795334" y="2133600"/>
            <a:ext cx="0" cy="3962400"/>
          </a:xfrm>
          <a:prstGeom prst="straightConnector1">
            <a:avLst/>
          </a:prstGeom>
          <a:noFill/>
          <a:ln w="12700" cap="flat" cmpd="sng">
            <a:solidFill>
              <a:srgbClr val="86D1D8">
                <a:alpha val="40000"/>
              </a:srgbClr>
            </a:solidFill>
            <a:prstDash val="solid"/>
            <a:round/>
            <a:headEnd type="none" w="sm" len="sm"/>
            <a:tailEnd type="none" w="sm" len="sm"/>
          </a:ln>
        </p:spPr>
      </p:cxnSp>
      <p:cxnSp>
        <p:nvCxnSpPr>
          <p:cNvPr id="328" name="Google Shape;328;p48"/>
          <p:cNvCxnSpPr/>
          <p:nvPr/>
        </p:nvCxnSpPr>
        <p:spPr>
          <a:xfrm>
            <a:off x="5223030" y="2133600"/>
            <a:ext cx="0" cy="3966882"/>
          </a:xfrm>
          <a:prstGeom prst="straightConnector1">
            <a:avLst/>
          </a:prstGeom>
          <a:noFill/>
          <a:ln w="12700" cap="flat" cmpd="sng">
            <a:solidFill>
              <a:srgbClr val="86D1D8">
                <a:alpha val="40000"/>
              </a:srgbClr>
            </a:solidFill>
            <a:prstDash val="solid"/>
            <a:round/>
            <a:headEnd type="none" w="sm" len="sm"/>
            <a:tailEnd type="none" w="sm" len="sm"/>
          </a:ln>
        </p:spPr>
      </p:cxnSp>
      <p:sp>
        <p:nvSpPr>
          <p:cNvPr id="329" name="Google Shape;329;p48"/>
          <p:cNvSpPr txBox="1">
            <a:spLocks noGrp="1"/>
          </p:cNvSpPr>
          <p:nvPr>
            <p:ph type="dt" idx="10"/>
          </p:nvPr>
        </p:nvSpPr>
        <p:spPr>
          <a:xfrm rot="5400000">
            <a:off x="7494989" y="1828771"/>
            <a:ext cx="990599" cy="22865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0" name="Google Shape;330;p48"/>
          <p:cNvSpPr txBox="1">
            <a:spLocks noGrp="1"/>
          </p:cNvSpPr>
          <p:nvPr>
            <p:ph type="ftr" idx="11"/>
          </p:nvPr>
        </p:nvSpPr>
        <p:spPr>
          <a:xfrm rot="5400000">
            <a:off x="6233335" y="3263371"/>
            <a:ext cx="3859795" cy="22866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1" name="Google Shape;331;p48"/>
          <p:cNvSpPr txBox="1">
            <a:spLocks noGrp="1"/>
          </p:cNvSpPr>
          <p:nvPr>
            <p:ph type="sldNum" idx="12"/>
          </p:nvPr>
        </p:nvSpPr>
        <p:spPr>
          <a:xfrm>
            <a:off x="7766431" y="295736"/>
            <a:ext cx="628813"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332"/>
        <p:cNvGrpSpPr/>
        <p:nvPr/>
      </p:nvGrpSpPr>
      <p:grpSpPr>
        <a:xfrm>
          <a:off x="0" y="0"/>
          <a:ext cx="0" cy="0"/>
          <a:chOff x="0" y="0"/>
          <a:chExt cx="0" cy="0"/>
        </a:xfrm>
      </p:grpSpPr>
      <p:sp>
        <p:nvSpPr>
          <p:cNvPr id="333" name="Google Shape;333;p49"/>
          <p:cNvSpPr txBox="1">
            <a:spLocks noGrp="1"/>
          </p:cNvSpPr>
          <p:nvPr>
            <p:ph type="title"/>
          </p:nvPr>
        </p:nvSpPr>
        <p:spPr>
          <a:xfrm>
            <a:off x="484710" y="452718"/>
            <a:ext cx="7055380" cy="140053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4" name="Google Shape;334;p49"/>
          <p:cNvSpPr txBox="1">
            <a:spLocks noGrp="1"/>
          </p:cNvSpPr>
          <p:nvPr>
            <p:ph type="body" idx="1"/>
          </p:nvPr>
        </p:nvSpPr>
        <p:spPr>
          <a:xfrm rot="5400000">
            <a:off x="2085787" y="794839"/>
            <a:ext cx="4195481" cy="6711654"/>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Char char="►"/>
              <a:defRPr/>
            </a:lvl1pPr>
            <a:lvl2pPr marL="914400" lvl="1" indent="-320040" algn="l">
              <a:spcBef>
                <a:spcPts val="1000"/>
              </a:spcBef>
              <a:spcAft>
                <a:spcPts val="0"/>
              </a:spcAft>
              <a:buSzPts val="1440"/>
              <a:buChar char="►"/>
              <a:defRPr/>
            </a:lvl2pPr>
            <a:lvl3pPr marL="1371600" lvl="2" indent="-320039" algn="l">
              <a:spcBef>
                <a:spcPts val="1000"/>
              </a:spcBef>
              <a:spcAft>
                <a:spcPts val="0"/>
              </a:spcAft>
              <a:buSzPts val="1440"/>
              <a:buChar char="►"/>
              <a:defRPr/>
            </a:lvl3pPr>
            <a:lvl4pPr marL="1828800" lvl="3" indent="-320039" algn="l">
              <a:spcBef>
                <a:spcPts val="1000"/>
              </a:spcBef>
              <a:spcAft>
                <a:spcPts val="0"/>
              </a:spcAft>
              <a:buSzPts val="1440"/>
              <a:buChar char="►"/>
              <a:defRPr/>
            </a:lvl4pPr>
            <a:lvl5pPr marL="2286000" lvl="4" indent="-320039" algn="l">
              <a:spcBef>
                <a:spcPts val="1000"/>
              </a:spcBef>
              <a:spcAft>
                <a:spcPts val="0"/>
              </a:spcAft>
              <a:buSzPts val="1440"/>
              <a:buChar char="►"/>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335" name="Google Shape;335;p49"/>
          <p:cNvSpPr txBox="1">
            <a:spLocks noGrp="1"/>
          </p:cNvSpPr>
          <p:nvPr>
            <p:ph type="dt" idx="10"/>
          </p:nvPr>
        </p:nvSpPr>
        <p:spPr>
          <a:xfrm rot="5400000">
            <a:off x="7494989" y="1828771"/>
            <a:ext cx="990599" cy="22865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6" name="Google Shape;336;p49"/>
          <p:cNvSpPr txBox="1">
            <a:spLocks noGrp="1"/>
          </p:cNvSpPr>
          <p:nvPr>
            <p:ph type="ftr" idx="11"/>
          </p:nvPr>
        </p:nvSpPr>
        <p:spPr>
          <a:xfrm rot="5400000">
            <a:off x="6233335" y="3263371"/>
            <a:ext cx="3859795" cy="22866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7" name="Google Shape;337;p49"/>
          <p:cNvSpPr txBox="1">
            <a:spLocks noGrp="1"/>
          </p:cNvSpPr>
          <p:nvPr>
            <p:ph type="sldNum" idx="12"/>
          </p:nvPr>
        </p:nvSpPr>
        <p:spPr>
          <a:xfrm>
            <a:off x="7766431" y="295736"/>
            <a:ext cx="628813"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338"/>
        <p:cNvGrpSpPr/>
        <p:nvPr/>
      </p:nvGrpSpPr>
      <p:grpSpPr>
        <a:xfrm>
          <a:off x="0" y="0"/>
          <a:ext cx="0" cy="0"/>
          <a:chOff x="0" y="0"/>
          <a:chExt cx="0" cy="0"/>
        </a:xfrm>
      </p:grpSpPr>
      <p:sp>
        <p:nvSpPr>
          <p:cNvPr id="339" name="Google Shape;339;p50"/>
          <p:cNvSpPr txBox="1">
            <a:spLocks noGrp="1"/>
          </p:cNvSpPr>
          <p:nvPr>
            <p:ph type="title"/>
          </p:nvPr>
        </p:nvSpPr>
        <p:spPr>
          <a:xfrm rot="5400000">
            <a:off x="3974116" y="2685880"/>
            <a:ext cx="5826125" cy="1314793"/>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0" name="Google Shape;340;p50"/>
          <p:cNvSpPr txBox="1">
            <a:spLocks noGrp="1"/>
          </p:cNvSpPr>
          <p:nvPr>
            <p:ph type="body" idx="1"/>
          </p:nvPr>
        </p:nvSpPr>
        <p:spPr>
          <a:xfrm rot="5400000">
            <a:off x="532314" y="730366"/>
            <a:ext cx="5483134" cy="5568812"/>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Char char="►"/>
              <a:defRPr/>
            </a:lvl1pPr>
            <a:lvl2pPr marL="914400" lvl="1" indent="-320040" algn="l">
              <a:spcBef>
                <a:spcPts val="1000"/>
              </a:spcBef>
              <a:spcAft>
                <a:spcPts val="0"/>
              </a:spcAft>
              <a:buSzPts val="1440"/>
              <a:buChar char="►"/>
              <a:defRPr/>
            </a:lvl2pPr>
            <a:lvl3pPr marL="1371600" lvl="2" indent="-320039" algn="l">
              <a:spcBef>
                <a:spcPts val="1000"/>
              </a:spcBef>
              <a:spcAft>
                <a:spcPts val="0"/>
              </a:spcAft>
              <a:buSzPts val="1440"/>
              <a:buChar char="►"/>
              <a:defRPr/>
            </a:lvl3pPr>
            <a:lvl4pPr marL="1828800" lvl="3" indent="-320039" algn="l">
              <a:spcBef>
                <a:spcPts val="1000"/>
              </a:spcBef>
              <a:spcAft>
                <a:spcPts val="0"/>
              </a:spcAft>
              <a:buSzPts val="1440"/>
              <a:buChar char="►"/>
              <a:defRPr/>
            </a:lvl4pPr>
            <a:lvl5pPr marL="2286000" lvl="4" indent="-320039" algn="l">
              <a:spcBef>
                <a:spcPts val="1000"/>
              </a:spcBef>
              <a:spcAft>
                <a:spcPts val="0"/>
              </a:spcAft>
              <a:buSzPts val="1440"/>
              <a:buChar char="►"/>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341" name="Google Shape;341;p50"/>
          <p:cNvSpPr txBox="1">
            <a:spLocks noGrp="1"/>
          </p:cNvSpPr>
          <p:nvPr>
            <p:ph type="dt" idx="10"/>
          </p:nvPr>
        </p:nvSpPr>
        <p:spPr>
          <a:xfrm rot="5400000">
            <a:off x="7494989" y="1828771"/>
            <a:ext cx="990599" cy="22865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2" name="Google Shape;342;p50"/>
          <p:cNvSpPr txBox="1">
            <a:spLocks noGrp="1"/>
          </p:cNvSpPr>
          <p:nvPr>
            <p:ph type="ftr" idx="11"/>
          </p:nvPr>
        </p:nvSpPr>
        <p:spPr>
          <a:xfrm rot="5400000">
            <a:off x="6233335" y="3263371"/>
            <a:ext cx="3859795" cy="22866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3" name="Google Shape;343;p50"/>
          <p:cNvSpPr txBox="1">
            <a:spLocks noGrp="1"/>
          </p:cNvSpPr>
          <p:nvPr>
            <p:ph type="sldNum" idx="12"/>
          </p:nvPr>
        </p:nvSpPr>
        <p:spPr>
          <a:xfrm>
            <a:off x="7766431" y="295736"/>
            <a:ext cx="628813"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593367"/>
            <a:ext cx="8520600" cy="763500"/>
          </a:xfrm>
          <a:prstGeom prst="rect">
            <a:avLst/>
          </a:prstGeom>
        </p:spPr>
        <p:txBody>
          <a:bodyPr spcFirstLastPara="1" wrap="square" lIns="96100" tIns="96100" rIns="96100" bIns="96100"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7" name="Google Shape;27;p6"/>
          <p:cNvSpPr txBox="1">
            <a:spLocks noGrp="1"/>
          </p:cNvSpPr>
          <p:nvPr>
            <p:ph type="sldNum" idx="12"/>
          </p:nvPr>
        </p:nvSpPr>
        <p:spPr>
          <a:xfrm>
            <a:off x="8472458" y="6217622"/>
            <a:ext cx="548700" cy="525000"/>
          </a:xfrm>
          <a:prstGeom prst="rect">
            <a:avLst/>
          </a:prstGeom>
        </p:spPr>
        <p:txBody>
          <a:bodyPr spcFirstLastPara="1" wrap="square" lIns="96100" tIns="96100" rIns="96100" bIns="961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740800"/>
            <a:ext cx="2808000" cy="1007700"/>
          </a:xfrm>
          <a:prstGeom prst="rect">
            <a:avLst/>
          </a:prstGeom>
        </p:spPr>
        <p:txBody>
          <a:bodyPr spcFirstLastPara="1" wrap="square" lIns="96100" tIns="96100" rIns="96100" bIns="96100" anchor="b" anchorCtr="0">
            <a:normAutofit/>
          </a:bodyPr>
          <a:lstStyle>
            <a:lvl1pPr lvl="0">
              <a:spcBef>
                <a:spcPts val="0"/>
              </a:spcBef>
              <a:spcAft>
                <a:spcPts val="0"/>
              </a:spcAft>
              <a:buSzPts val="2500"/>
              <a:buNone/>
              <a:defRPr sz="2500"/>
            </a:lvl1pPr>
            <a:lvl2pPr lvl="1">
              <a:spcBef>
                <a:spcPts val="0"/>
              </a:spcBef>
              <a:spcAft>
                <a:spcPts val="0"/>
              </a:spcAft>
              <a:buSzPts val="2500"/>
              <a:buNone/>
              <a:defRPr sz="2500"/>
            </a:lvl2pPr>
            <a:lvl3pPr lvl="2">
              <a:spcBef>
                <a:spcPts val="0"/>
              </a:spcBef>
              <a:spcAft>
                <a:spcPts val="0"/>
              </a:spcAft>
              <a:buSzPts val="2500"/>
              <a:buNone/>
              <a:defRPr sz="2500"/>
            </a:lvl3pPr>
            <a:lvl4pPr lvl="3">
              <a:spcBef>
                <a:spcPts val="0"/>
              </a:spcBef>
              <a:spcAft>
                <a:spcPts val="0"/>
              </a:spcAft>
              <a:buSzPts val="2500"/>
              <a:buNone/>
              <a:defRPr sz="2500"/>
            </a:lvl4pPr>
            <a:lvl5pPr lvl="4">
              <a:spcBef>
                <a:spcPts val="0"/>
              </a:spcBef>
              <a:spcAft>
                <a:spcPts val="0"/>
              </a:spcAft>
              <a:buSzPts val="2500"/>
              <a:buNone/>
              <a:defRPr sz="2500"/>
            </a:lvl5pPr>
            <a:lvl6pPr lvl="5">
              <a:spcBef>
                <a:spcPts val="0"/>
              </a:spcBef>
              <a:spcAft>
                <a:spcPts val="0"/>
              </a:spcAft>
              <a:buSzPts val="2500"/>
              <a:buNone/>
              <a:defRPr sz="2500"/>
            </a:lvl6pPr>
            <a:lvl7pPr lvl="6">
              <a:spcBef>
                <a:spcPts val="0"/>
              </a:spcBef>
              <a:spcAft>
                <a:spcPts val="0"/>
              </a:spcAft>
              <a:buSzPts val="2500"/>
              <a:buNone/>
              <a:defRPr sz="2500"/>
            </a:lvl7pPr>
            <a:lvl8pPr lvl="7">
              <a:spcBef>
                <a:spcPts val="0"/>
              </a:spcBef>
              <a:spcAft>
                <a:spcPts val="0"/>
              </a:spcAft>
              <a:buSzPts val="2500"/>
              <a:buNone/>
              <a:defRPr sz="2500"/>
            </a:lvl8pPr>
            <a:lvl9pPr lvl="8">
              <a:spcBef>
                <a:spcPts val="0"/>
              </a:spcBef>
              <a:spcAft>
                <a:spcPts val="0"/>
              </a:spcAft>
              <a:buSzPts val="2500"/>
              <a:buNone/>
              <a:defRPr sz="2500"/>
            </a:lvl9pPr>
          </a:lstStyle>
          <a:p>
            <a:endParaRPr/>
          </a:p>
        </p:txBody>
      </p:sp>
      <p:sp>
        <p:nvSpPr>
          <p:cNvPr id="30" name="Google Shape;30;p7"/>
          <p:cNvSpPr txBox="1">
            <a:spLocks noGrp="1"/>
          </p:cNvSpPr>
          <p:nvPr>
            <p:ph type="body" idx="1"/>
          </p:nvPr>
        </p:nvSpPr>
        <p:spPr>
          <a:xfrm>
            <a:off x="311700" y="1852800"/>
            <a:ext cx="2808000" cy="4239300"/>
          </a:xfrm>
          <a:prstGeom prst="rect">
            <a:avLst/>
          </a:prstGeom>
        </p:spPr>
        <p:txBody>
          <a:bodyPr spcFirstLastPara="1" wrap="square" lIns="96100" tIns="96100" rIns="96100" bIns="96100" anchor="t" anchorCtr="0">
            <a:normAutofit/>
          </a:bodyPr>
          <a:lstStyle>
            <a:lvl1pPr marL="457200" lvl="0" indent="-311150">
              <a:spcBef>
                <a:spcPts val="0"/>
              </a:spcBef>
              <a:spcAft>
                <a:spcPts val="0"/>
              </a:spcAft>
              <a:buSzPts val="1300"/>
              <a:buChar char="●"/>
              <a:defRPr sz="1300"/>
            </a:lvl1pPr>
            <a:lvl2pPr marL="914400" lvl="1" indent="-311150">
              <a:spcBef>
                <a:spcPts val="0"/>
              </a:spcBef>
              <a:spcAft>
                <a:spcPts val="0"/>
              </a:spcAft>
              <a:buSzPts val="1300"/>
              <a:buChar char="○"/>
              <a:defRPr sz="1300"/>
            </a:lvl2pPr>
            <a:lvl3pPr marL="1371600" lvl="2" indent="-311150">
              <a:spcBef>
                <a:spcPts val="0"/>
              </a:spcBef>
              <a:spcAft>
                <a:spcPts val="0"/>
              </a:spcAft>
              <a:buSzPts val="1300"/>
              <a:buChar char="■"/>
              <a:defRPr sz="1300"/>
            </a:lvl3pPr>
            <a:lvl4pPr marL="1828800" lvl="3" indent="-311150">
              <a:spcBef>
                <a:spcPts val="0"/>
              </a:spcBef>
              <a:spcAft>
                <a:spcPts val="0"/>
              </a:spcAft>
              <a:buSzPts val="1300"/>
              <a:buChar char="●"/>
              <a:defRPr sz="1300"/>
            </a:lvl4pPr>
            <a:lvl5pPr marL="2286000" lvl="4" indent="-311150">
              <a:spcBef>
                <a:spcPts val="0"/>
              </a:spcBef>
              <a:spcAft>
                <a:spcPts val="0"/>
              </a:spcAft>
              <a:buSzPts val="1300"/>
              <a:buChar char="○"/>
              <a:defRPr sz="1300"/>
            </a:lvl5pPr>
            <a:lvl6pPr marL="2743200" lvl="5" indent="-311150">
              <a:spcBef>
                <a:spcPts val="0"/>
              </a:spcBef>
              <a:spcAft>
                <a:spcPts val="0"/>
              </a:spcAft>
              <a:buSzPts val="1300"/>
              <a:buChar char="■"/>
              <a:defRPr sz="1300"/>
            </a:lvl6pPr>
            <a:lvl7pPr marL="3200400" lvl="6" indent="-311150">
              <a:spcBef>
                <a:spcPts val="0"/>
              </a:spcBef>
              <a:spcAft>
                <a:spcPts val="0"/>
              </a:spcAft>
              <a:buSzPts val="1300"/>
              <a:buChar char="●"/>
              <a:defRPr sz="1300"/>
            </a:lvl7pPr>
            <a:lvl8pPr marL="3657600" lvl="7" indent="-311150">
              <a:spcBef>
                <a:spcPts val="0"/>
              </a:spcBef>
              <a:spcAft>
                <a:spcPts val="0"/>
              </a:spcAft>
              <a:buSzPts val="1300"/>
              <a:buChar char="○"/>
              <a:defRPr sz="1300"/>
            </a:lvl8pPr>
            <a:lvl9pPr marL="4114800" lvl="8" indent="-311150">
              <a:spcBef>
                <a:spcPts val="0"/>
              </a:spcBef>
              <a:spcAft>
                <a:spcPts val="0"/>
              </a:spcAft>
              <a:buSzPts val="1300"/>
              <a:buChar char="■"/>
              <a:defRPr sz="1300"/>
            </a:lvl9pPr>
          </a:lstStyle>
          <a:p>
            <a:endParaRPr/>
          </a:p>
        </p:txBody>
      </p:sp>
      <p:sp>
        <p:nvSpPr>
          <p:cNvPr id="31" name="Google Shape;31;p7"/>
          <p:cNvSpPr txBox="1">
            <a:spLocks noGrp="1"/>
          </p:cNvSpPr>
          <p:nvPr>
            <p:ph type="sldNum" idx="12"/>
          </p:nvPr>
        </p:nvSpPr>
        <p:spPr>
          <a:xfrm>
            <a:off x="8472458" y="6217622"/>
            <a:ext cx="548700" cy="525000"/>
          </a:xfrm>
          <a:prstGeom prst="rect">
            <a:avLst/>
          </a:prstGeom>
        </p:spPr>
        <p:txBody>
          <a:bodyPr spcFirstLastPara="1" wrap="square" lIns="96100" tIns="96100" rIns="96100" bIns="961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600200"/>
            <a:ext cx="6367800" cy="5454300"/>
          </a:xfrm>
          <a:prstGeom prst="rect">
            <a:avLst/>
          </a:prstGeom>
        </p:spPr>
        <p:txBody>
          <a:bodyPr spcFirstLastPara="1" wrap="square" lIns="96100" tIns="96100" rIns="96100" bIns="96100" anchor="ctr" anchorCtr="0">
            <a:normAutofit/>
          </a:bodyPr>
          <a:lstStyle>
            <a:lvl1pPr lvl="0">
              <a:spcBef>
                <a:spcPts val="0"/>
              </a:spcBef>
              <a:spcAft>
                <a:spcPts val="0"/>
              </a:spcAft>
              <a:buSzPts val="5000"/>
              <a:buNone/>
              <a:defRPr sz="5000"/>
            </a:lvl1pPr>
            <a:lvl2pPr lvl="1">
              <a:spcBef>
                <a:spcPts val="0"/>
              </a:spcBef>
              <a:spcAft>
                <a:spcPts val="0"/>
              </a:spcAft>
              <a:buSzPts val="5000"/>
              <a:buNone/>
              <a:defRPr sz="5000"/>
            </a:lvl2pPr>
            <a:lvl3pPr lvl="2">
              <a:spcBef>
                <a:spcPts val="0"/>
              </a:spcBef>
              <a:spcAft>
                <a:spcPts val="0"/>
              </a:spcAft>
              <a:buSzPts val="5000"/>
              <a:buNone/>
              <a:defRPr sz="5000"/>
            </a:lvl3pPr>
            <a:lvl4pPr lvl="3">
              <a:spcBef>
                <a:spcPts val="0"/>
              </a:spcBef>
              <a:spcAft>
                <a:spcPts val="0"/>
              </a:spcAft>
              <a:buSzPts val="5000"/>
              <a:buNone/>
              <a:defRPr sz="5000"/>
            </a:lvl4pPr>
            <a:lvl5pPr lvl="4">
              <a:spcBef>
                <a:spcPts val="0"/>
              </a:spcBef>
              <a:spcAft>
                <a:spcPts val="0"/>
              </a:spcAft>
              <a:buSzPts val="5000"/>
              <a:buNone/>
              <a:defRPr sz="5000"/>
            </a:lvl5pPr>
            <a:lvl6pPr lvl="5">
              <a:spcBef>
                <a:spcPts val="0"/>
              </a:spcBef>
              <a:spcAft>
                <a:spcPts val="0"/>
              </a:spcAft>
              <a:buSzPts val="5000"/>
              <a:buNone/>
              <a:defRPr sz="5000"/>
            </a:lvl6pPr>
            <a:lvl7pPr lvl="6">
              <a:spcBef>
                <a:spcPts val="0"/>
              </a:spcBef>
              <a:spcAft>
                <a:spcPts val="0"/>
              </a:spcAft>
              <a:buSzPts val="5000"/>
              <a:buNone/>
              <a:defRPr sz="5000"/>
            </a:lvl7pPr>
            <a:lvl8pPr lvl="7">
              <a:spcBef>
                <a:spcPts val="0"/>
              </a:spcBef>
              <a:spcAft>
                <a:spcPts val="0"/>
              </a:spcAft>
              <a:buSzPts val="5000"/>
              <a:buNone/>
              <a:defRPr sz="5000"/>
            </a:lvl8pPr>
            <a:lvl9pPr lvl="8">
              <a:spcBef>
                <a:spcPts val="0"/>
              </a:spcBef>
              <a:spcAft>
                <a:spcPts val="0"/>
              </a:spcAft>
              <a:buSzPts val="5000"/>
              <a:buNone/>
              <a:defRPr sz="5000"/>
            </a:lvl9pPr>
          </a:lstStyle>
          <a:p>
            <a:endParaRPr/>
          </a:p>
        </p:txBody>
      </p:sp>
      <p:sp>
        <p:nvSpPr>
          <p:cNvPr id="34" name="Google Shape;34;p8"/>
          <p:cNvSpPr txBox="1">
            <a:spLocks noGrp="1"/>
          </p:cNvSpPr>
          <p:nvPr>
            <p:ph type="sldNum" idx="12"/>
          </p:nvPr>
        </p:nvSpPr>
        <p:spPr>
          <a:xfrm>
            <a:off x="8472458" y="6217622"/>
            <a:ext cx="548700" cy="525000"/>
          </a:xfrm>
          <a:prstGeom prst="rect">
            <a:avLst/>
          </a:prstGeom>
        </p:spPr>
        <p:txBody>
          <a:bodyPr spcFirstLastPara="1" wrap="square" lIns="96100" tIns="96100" rIns="96100" bIns="961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67"/>
            <a:ext cx="4572000" cy="6858000"/>
          </a:xfrm>
          <a:prstGeom prst="rect">
            <a:avLst/>
          </a:prstGeom>
          <a:solidFill>
            <a:schemeClr val="lt2"/>
          </a:solidFill>
          <a:ln>
            <a:noFill/>
          </a:ln>
        </p:spPr>
        <p:txBody>
          <a:bodyPr spcFirstLastPara="1" wrap="square" lIns="96100" tIns="96100" rIns="96100" bIns="96100"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644233"/>
            <a:ext cx="4045200" cy="1976400"/>
          </a:xfrm>
          <a:prstGeom prst="rect">
            <a:avLst/>
          </a:prstGeom>
        </p:spPr>
        <p:txBody>
          <a:bodyPr spcFirstLastPara="1" wrap="square" lIns="96100" tIns="96100" rIns="96100" bIns="96100" anchor="b" anchorCtr="0">
            <a:normAutofit/>
          </a:bodyPr>
          <a:lstStyle>
            <a:lvl1pPr lvl="0" algn="ctr">
              <a:spcBef>
                <a:spcPts val="0"/>
              </a:spcBef>
              <a:spcAft>
                <a:spcPts val="0"/>
              </a:spcAft>
              <a:buSzPts val="4400"/>
              <a:buNone/>
              <a:defRPr sz="4400"/>
            </a:lvl1pPr>
            <a:lvl2pPr lvl="1" algn="ctr">
              <a:spcBef>
                <a:spcPts val="0"/>
              </a:spcBef>
              <a:spcAft>
                <a:spcPts val="0"/>
              </a:spcAft>
              <a:buSzPts val="4400"/>
              <a:buNone/>
              <a:defRPr sz="4400"/>
            </a:lvl2pPr>
            <a:lvl3pPr lvl="2" algn="ctr">
              <a:spcBef>
                <a:spcPts val="0"/>
              </a:spcBef>
              <a:spcAft>
                <a:spcPts val="0"/>
              </a:spcAft>
              <a:buSzPts val="4400"/>
              <a:buNone/>
              <a:defRPr sz="4400"/>
            </a:lvl3pPr>
            <a:lvl4pPr lvl="3" algn="ctr">
              <a:spcBef>
                <a:spcPts val="0"/>
              </a:spcBef>
              <a:spcAft>
                <a:spcPts val="0"/>
              </a:spcAft>
              <a:buSzPts val="4400"/>
              <a:buNone/>
              <a:defRPr sz="4400"/>
            </a:lvl4pPr>
            <a:lvl5pPr lvl="4" algn="ctr">
              <a:spcBef>
                <a:spcPts val="0"/>
              </a:spcBef>
              <a:spcAft>
                <a:spcPts val="0"/>
              </a:spcAft>
              <a:buSzPts val="4400"/>
              <a:buNone/>
              <a:defRPr sz="4400"/>
            </a:lvl5pPr>
            <a:lvl6pPr lvl="5" algn="ctr">
              <a:spcBef>
                <a:spcPts val="0"/>
              </a:spcBef>
              <a:spcAft>
                <a:spcPts val="0"/>
              </a:spcAft>
              <a:buSzPts val="4400"/>
              <a:buNone/>
              <a:defRPr sz="4400"/>
            </a:lvl6pPr>
            <a:lvl7pPr lvl="6" algn="ctr">
              <a:spcBef>
                <a:spcPts val="0"/>
              </a:spcBef>
              <a:spcAft>
                <a:spcPts val="0"/>
              </a:spcAft>
              <a:buSzPts val="4400"/>
              <a:buNone/>
              <a:defRPr sz="4400"/>
            </a:lvl7pPr>
            <a:lvl8pPr lvl="7" algn="ctr">
              <a:spcBef>
                <a:spcPts val="0"/>
              </a:spcBef>
              <a:spcAft>
                <a:spcPts val="0"/>
              </a:spcAft>
              <a:buSzPts val="4400"/>
              <a:buNone/>
              <a:defRPr sz="4400"/>
            </a:lvl8pPr>
            <a:lvl9pPr lvl="8" algn="ctr">
              <a:spcBef>
                <a:spcPts val="0"/>
              </a:spcBef>
              <a:spcAft>
                <a:spcPts val="0"/>
              </a:spcAft>
              <a:buSzPts val="4400"/>
              <a:buNone/>
              <a:defRPr sz="4400"/>
            </a:lvl9pPr>
          </a:lstStyle>
          <a:p>
            <a:endParaRPr/>
          </a:p>
        </p:txBody>
      </p:sp>
      <p:sp>
        <p:nvSpPr>
          <p:cNvPr id="38" name="Google Shape;38;p9"/>
          <p:cNvSpPr txBox="1">
            <a:spLocks noGrp="1"/>
          </p:cNvSpPr>
          <p:nvPr>
            <p:ph type="subTitle" idx="1"/>
          </p:nvPr>
        </p:nvSpPr>
        <p:spPr>
          <a:xfrm>
            <a:off x="265500" y="3737433"/>
            <a:ext cx="4045200" cy="1646700"/>
          </a:xfrm>
          <a:prstGeom prst="rect">
            <a:avLst/>
          </a:prstGeom>
        </p:spPr>
        <p:txBody>
          <a:bodyPr spcFirstLastPara="1" wrap="square" lIns="96100" tIns="96100" rIns="96100" bIns="96100" anchor="t" anchorCtr="0">
            <a:normAutofit/>
          </a:bodyPr>
          <a:lstStyle>
            <a:lvl1pPr lvl="0" algn="ctr">
              <a:lnSpc>
                <a:spcPct val="100000"/>
              </a:lnSpc>
              <a:spcBef>
                <a:spcPts val="0"/>
              </a:spcBef>
              <a:spcAft>
                <a:spcPts val="0"/>
              </a:spcAft>
              <a:buSzPts val="2200"/>
              <a:buNone/>
              <a:defRPr sz="2200"/>
            </a:lvl1pPr>
            <a:lvl2pPr lvl="1" algn="ctr">
              <a:lnSpc>
                <a:spcPct val="100000"/>
              </a:lnSpc>
              <a:spcBef>
                <a:spcPts val="0"/>
              </a:spcBef>
              <a:spcAft>
                <a:spcPts val="0"/>
              </a:spcAft>
              <a:buSzPts val="2200"/>
              <a:buNone/>
              <a:defRPr sz="2200"/>
            </a:lvl2pPr>
            <a:lvl3pPr lvl="2" algn="ctr">
              <a:lnSpc>
                <a:spcPct val="100000"/>
              </a:lnSpc>
              <a:spcBef>
                <a:spcPts val="0"/>
              </a:spcBef>
              <a:spcAft>
                <a:spcPts val="0"/>
              </a:spcAft>
              <a:buSzPts val="2200"/>
              <a:buNone/>
              <a:defRPr sz="2200"/>
            </a:lvl3pPr>
            <a:lvl4pPr lvl="3" algn="ctr">
              <a:lnSpc>
                <a:spcPct val="100000"/>
              </a:lnSpc>
              <a:spcBef>
                <a:spcPts val="0"/>
              </a:spcBef>
              <a:spcAft>
                <a:spcPts val="0"/>
              </a:spcAft>
              <a:buSzPts val="2200"/>
              <a:buNone/>
              <a:defRPr sz="2200"/>
            </a:lvl4pPr>
            <a:lvl5pPr lvl="4" algn="ctr">
              <a:lnSpc>
                <a:spcPct val="100000"/>
              </a:lnSpc>
              <a:spcBef>
                <a:spcPts val="0"/>
              </a:spcBef>
              <a:spcAft>
                <a:spcPts val="0"/>
              </a:spcAft>
              <a:buSzPts val="2200"/>
              <a:buNone/>
              <a:defRPr sz="2200"/>
            </a:lvl5pPr>
            <a:lvl6pPr lvl="5" algn="ctr">
              <a:lnSpc>
                <a:spcPct val="100000"/>
              </a:lnSpc>
              <a:spcBef>
                <a:spcPts val="0"/>
              </a:spcBef>
              <a:spcAft>
                <a:spcPts val="0"/>
              </a:spcAft>
              <a:buSzPts val="2200"/>
              <a:buNone/>
              <a:defRPr sz="2200"/>
            </a:lvl6pPr>
            <a:lvl7pPr lvl="6" algn="ctr">
              <a:lnSpc>
                <a:spcPct val="100000"/>
              </a:lnSpc>
              <a:spcBef>
                <a:spcPts val="0"/>
              </a:spcBef>
              <a:spcAft>
                <a:spcPts val="0"/>
              </a:spcAft>
              <a:buSzPts val="2200"/>
              <a:buNone/>
              <a:defRPr sz="2200"/>
            </a:lvl7pPr>
            <a:lvl8pPr lvl="7" algn="ctr">
              <a:lnSpc>
                <a:spcPct val="100000"/>
              </a:lnSpc>
              <a:spcBef>
                <a:spcPts val="0"/>
              </a:spcBef>
              <a:spcAft>
                <a:spcPts val="0"/>
              </a:spcAft>
              <a:buSzPts val="2200"/>
              <a:buNone/>
              <a:defRPr sz="2200"/>
            </a:lvl8pPr>
            <a:lvl9pPr lvl="8" algn="ctr">
              <a:lnSpc>
                <a:spcPct val="100000"/>
              </a:lnSpc>
              <a:spcBef>
                <a:spcPts val="0"/>
              </a:spcBef>
              <a:spcAft>
                <a:spcPts val="0"/>
              </a:spcAft>
              <a:buSzPts val="2200"/>
              <a:buNone/>
              <a:defRPr sz="2200"/>
            </a:lvl9pPr>
          </a:lstStyle>
          <a:p>
            <a:endParaRPr/>
          </a:p>
        </p:txBody>
      </p:sp>
      <p:sp>
        <p:nvSpPr>
          <p:cNvPr id="39" name="Google Shape;39;p9"/>
          <p:cNvSpPr txBox="1">
            <a:spLocks noGrp="1"/>
          </p:cNvSpPr>
          <p:nvPr>
            <p:ph type="body" idx="2"/>
          </p:nvPr>
        </p:nvSpPr>
        <p:spPr>
          <a:xfrm>
            <a:off x="4939500" y="965433"/>
            <a:ext cx="3837000" cy="4926900"/>
          </a:xfrm>
          <a:prstGeom prst="rect">
            <a:avLst/>
          </a:prstGeom>
        </p:spPr>
        <p:txBody>
          <a:bodyPr spcFirstLastPara="1" wrap="square" lIns="96100" tIns="96100" rIns="96100" bIns="96100" anchor="ctr" anchorCtr="0">
            <a:normAutofit/>
          </a:bodyPr>
          <a:lstStyle>
            <a:lvl1pPr marL="457200" lvl="0" indent="-349250">
              <a:spcBef>
                <a:spcPts val="0"/>
              </a:spcBef>
              <a:spcAft>
                <a:spcPts val="0"/>
              </a:spcAft>
              <a:buSzPts val="1900"/>
              <a:buChar char="●"/>
              <a:defRPr/>
            </a:lvl1pPr>
            <a:lvl2pPr marL="914400" lvl="1" indent="-323850">
              <a:spcBef>
                <a:spcPts val="0"/>
              </a:spcBef>
              <a:spcAft>
                <a:spcPts val="0"/>
              </a:spcAft>
              <a:buSzPts val="1500"/>
              <a:buChar char="○"/>
              <a:defRPr/>
            </a:lvl2pPr>
            <a:lvl3pPr marL="1371600" lvl="2" indent="-323850">
              <a:spcBef>
                <a:spcPts val="0"/>
              </a:spcBef>
              <a:spcAft>
                <a:spcPts val="0"/>
              </a:spcAft>
              <a:buSzPts val="1500"/>
              <a:buChar char="■"/>
              <a:defRPr/>
            </a:lvl3pPr>
            <a:lvl4pPr marL="1828800" lvl="3" indent="-323850">
              <a:spcBef>
                <a:spcPts val="0"/>
              </a:spcBef>
              <a:spcAft>
                <a:spcPts val="0"/>
              </a:spcAft>
              <a:buSzPts val="1500"/>
              <a:buChar char="●"/>
              <a:defRPr/>
            </a:lvl4pPr>
            <a:lvl5pPr marL="2286000" lvl="4" indent="-323850">
              <a:spcBef>
                <a:spcPts val="0"/>
              </a:spcBef>
              <a:spcAft>
                <a:spcPts val="0"/>
              </a:spcAft>
              <a:buSzPts val="1500"/>
              <a:buChar char="○"/>
              <a:defRPr/>
            </a:lvl5pPr>
            <a:lvl6pPr marL="2743200" lvl="5" indent="-323850">
              <a:spcBef>
                <a:spcPts val="0"/>
              </a:spcBef>
              <a:spcAft>
                <a:spcPts val="0"/>
              </a:spcAft>
              <a:buSzPts val="1500"/>
              <a:buChar char="■"/>
              <a:defRPr/>
            </a:lvl6pPr>
            <a:lvl7pPr marL="3200400" lvl="6" indent="-323850">
              <a:spcBef>
                <a:spcPts val="0"/>
              </a:spcBef>
              <a:spcAft>
                <a:spcPts val="0"/>
              </a:spcAft>
              <a:buSzPts val="1500"/>
              <a:buChar char="●"/>
              <a:defRPr/>
            </a:lvl7pPr>
            <a:lvl8pPr marL="3657600" lvl="7" indent="-323850">
              <a:spcBef>
                <a:spcPts val="0"/>
              </a:spcBef>
              <a:spcAft>
                <a:spcPts val="0"/>
              </a:spcAft>
              <a:buSzPts val="1500"/>
              <a:buChar char="○"/>
              <a:defRPr/>
            </a:lvl8pPr>
            <a:lvl9pPr marL="4114800" lvl="8" indent="-323850">
              <a:spcBef>
                <a:spcPts val="0"/>
              </a:spcBef>
              <a:spcAft>
                <a:spcPts val="0"/>
              </a:spcAft>
              <a:buSzPts val="1500"/>
              <a:buChar char="■"/>
              <a:defRPr/>
            </a:lvl9pPr>
          </a:lstStyle>
          <a:p>
            <a:endParaRPr/>
          </a:p>
        </p:txBody>
      </p:sp>
      <p:sp>
        <p:nvSpPr>
          <p:cNvPr id="40" name="Google Shape;40;p9"/>
          <p:cNvSpPr txBox="1">
            <a:spLocks noGrp="1"/>
          </p:cNvSpPr>
          <p:nvPr>
            <p:ph type="sldNum" idx="12"/>
          </p:nvPr>
        </p:nvSpPr>
        <p:spPr>
          <a:xfrm>
            <a:off x="8472458" y="6217622"/>
            <a:ext cx="548700" cy="525000"/>
          </a:xfrm>
          <a:prstGeom prst="rect">
            <a:avLst/>
          </a:prstGeom>
        </p:spPr>
        <p:txBody>
          <a:bodyPr spcFirstLastPara="1" wrap="square" lIns="96100" tIns="96100" rIns="96100" bIns="961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5640767"/>
            <a:ext cx="5998800" cy="806700"/>
          </a:xfrm>
          <a:prstGeom prst="rect">
            <a:avLst/>
          </a:prstGeom>
        </p:spPr>
        <p:txBody>
          <a:bodyPr spcFirstLastPara="1" wrap="square" lIns="96100" tIns="96100" rIns="96100" bIns="96100" anchor="ctr" anchorCtr="0">
            <a:normAutofit/>
          </a:bodyPr>
          <a:lstStyle>
            <a:lvl1pPr marL="457200" lvl="0" indent="-228600">
              <a:lnSpc>
                <a:spcPct val="100000"/>
              </a:lnSpc>
              <a:spcBef>
                <a:spcPts val="0"/>
              </a:spcBef>
              <a:spcAft>
                <a:spcPts val="0"/>
              </a:spcAft>
              <a:buSzPts val="1900"/>
              <a:buNone/>
              <a:defRPr/>
            </a:lvl1pPr>
          </a:lstStyle>
          <a:p>
            <a:endParaRPr/>
          </a:p>
        </p:txBody>
      </p:sp>
      <p:sp>
        <p:nvSpPr>
          <p:cNvPr id="43" name="Google Shape;43;p10"/>
          <p:cNvSpPr txBox="1">
            <a:spLocks noGrp="1"/>
          </p:cNvSpPr>
          <p:nvPr>
            <p:ph type="sldNum" idx="12"/>
          </p:nvPr>
        </p:nvSpPr>
        <p:spPr>
          <a:xfrm>
            <a:off x="8472458" y="6217622"/>
            <a:ext cx="548700" cy="525000"/>
          </a:xfrm>
          <a:prstGeom prst="rect">
            <a:avLst/>
          </a:prstGeom>
        </p:spPr>
        <p:txBody>
          <a:bodyPr spcFirstLastPara="1" wrap="square" lIns="96100" tIns="96100" rIns="96100" bIns="961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image" Target="../media/image1.png"/><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heme" Target="../theme/theme3.xml"/><Relationship Id="rId1" Type="http://schemas.openxmlformats.org/officeDocument/2006/relationships/slideLayout" Target="../slideLayouts/slideLayout2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theme" Target="../theme/theme4.xml"/><Relationship Id="rId3" Type="http://schemas.openxmlformats.org/officeDocument/2006/relationships/slideLayout" Target="../slideLayouts/slideLayout32.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10" Type="http://schemas.openxmlformats.org/officeDocument/2006/relationships/slideLayout" Target="../slideLayouts/slideLayout39.xml"/><Relationship Id="rId19" Type="http://schemas.openxmlformats.org/officeDocument/2006/relationships/image" Target="../media/image1.png"/><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593367"/>
            <a:ext cx="8520600" cy="763500"/>
          </a:xfrm>
          <a:prstGeom prst="rect">
            <a:avLst/>
          </a:prstGeom>
          <a:noFill/>
          <a:ln>
            <a:noFill/>
          </a:ln>
        </p:spPr>
        <p:txBody>
          <a:bodyPr spcFirstLastPara="1" wrap="square" lIns="96100" tIns="96100" rIns="96100" bIns="96100" anchor="t" anchorCtr="0">
            <a:normAutofit/>
          </a:bodyPr>
          <a:lstStyle>
            <a:lvl1pPr lvl="0">
              <a:spcBef>
                <a:spcPts val="0"/>
              </a:spcBef>
              <a:spcAft>
                <a:spcPts val="0"/>
              </a:spcAft>
              <a:buClr>
                <a:schemeClr val="dk1"/>
              </a:buClr>
              <a:buSzPts val="3000"/>
              <a:buNone/>
              <a:defRPr sz="3000">
                <a:solidFill>
                  <a:schemeClr val="dk1"/>
                </a:solidFill>
              </a:defRPr>
            </a:lvl1pPr>
            <a:lvl2pPr lvl="1">
              <a:spcBef>
                <a:spcPts val="0"/>
              </a:spcBef>
              <a:spcAft>
                <a:spcPts val="0"/>
              </a:spcAft>
              <a:buClr>
                <a:schemeClr val="dk1"/>
              </a:buClr>
              <a:buSzPts val="3000"/>
              <a:buNone/>
              <a:defRPr sz="3000">
                <a:solidFill>
                  <a:schemeClr val="dk1"/>
                </a:solidFill>
              </a:defRPr>
            </a:lvl2pPr>
            <a:lvl3pPr lvl="2">
              <a:spcBef>
                <a:spcPts val="0"/>
              </a:spcBef>
              <a:spcAft>
                <a:spcPts val="0"/>
              </a:spcAft>
              <a:buClr>
                <a:schemeClr val="dk1"/>
              </a:buClr>
              <a:buSzPts val="3000"/>
              <a:buNone/>
              <a:defRPr sz="3000">
                <a:solidFill>
                  <a:schemeClr val="dk1"/>
                </a:solidFill>
              </a:defRPr>
            </a:lvl3pPr>
            <a:lvl4pPr lvl="3">
              <a:spcBef>
                <a:spcPts val="0"/>
              </a:spcBef>
              <a:spcAft>
                <a:spcPts val="0"/>
              </a:spcAft>
              <a:buClr>
                <a:schemeClr val="dk1"/>
              </a:buClr>
              <a:buSzPts val="3000"/>
              <a:buNone/>
              <a:defRPr sz="3000">
                <a:solidFill>
                  <a:schemeClr val="dk1"/>
                </a:solidFill>
              </a:defRPr>
            </a:lvl4pPr>
            <a:lvl5pPr lvl="4">
              <a:spcBef>
                <a:spcPts val="0"/>
              </a:spcBef>
              <a:spcAft>
                <a:spcPts val="0"/>
              </a:spcAft>
              <a:buClr>
                <a:schemeClr val="dk1"/>
              </a:buClr>
              <a:buSzPts val="3000"/>
              <a:buNone/>
              <a:defRPr sz="3000">
                <a:solidFill>
                  <a:schemeClr val="dk1"/>
                </a:solidFill>
              </a:defRPr>
            </a:lvl5pPr>
            <a:lvl6pPr lvl="5">
              <a:spcBef>
                <a:spcPts val="0"/>
              </a:spcBef>
              <a:spcAft>
                <a:spcPts val="0"/>
              </a:spcAft>
              <a:buClr>
                <a:schemeClr val="dk1"/>
              </a:buClr>
              <a:buSzPts val="3000"/>
              <a:buNone/>
              <a:defRPr sz="3000">
                <a:solidFill>
                  <a:schemeClr val="dk1"/>
                </a:solidFill>
              </a:defRPr>
            </a:lvl6pPr>
            <a:lvl7pPr lvl="6">
              <a:spcBef>
                <a:spcPts val="0"/>
              </a:spcBef>
              <a:spcAft>
                <a:spcPts val="0"/>
              </a:spcAft>
              <a:buClr>
                <a:schemeClr val="dk1"/>
              </a:buClr>
              <a:buSzPts val="3000"/>
              <a:buNone/>
              <a:defRPr sz="3000">
                <a:solidFill>
                  <a:schemeClr val="dk1"/>
                </a:solidFill>
              </a:defRPr>
            </a:lvl7pPr>
            <a:lvl8pPr lvl="7">
              <a:spcBef>
                <a:spcPts val="0"/>
              </a:spcBef>
              <a:spcAft>
                <a:spcPts val="0"/>
              </a:spcAft>
              <a:buClr>
                <a:schemeClr val="dk1"/>
              </a:buClr>
              <a:buSzPts val="3000"/>
              <a:buNone/>
              <a:defRPr sz="3000">
                <a:solidFill>
                  <a:schemeClr val="dk1"/>
                </a:solidFill>
              </a:defRPr>
            </a:lvl8pPr>
            <a:lvl9pPr lvl="8">
              <a:spcBef>
                <a:spcPts val="0"/>
              </a:spcBef>
              <a:spcAft>
                <a:spcPts val="0"/>
              </a:spcAft>
              <a:buClr>
                <a:schemeClr val="dk1"/>
              </a:buClr>
              <a:buSzPts val="3000"/>
              <a:buNone/>
              <a:defRPr sz="3000">
                <a:solidFill>
                  <a:schemeClr val="dk1"/>
                </a:solidFill>
              </a:defRPr>
            </a:lvl9pPr>
          </a:lstStyle>
          <a:p>
            <a:endParaRPr/>
          </a:p>
        </p:txBody>
      </p:sp>
      <p:sp>
        <p:nvSpPr>
          <p:cNvPr id="7" name="Google Shape;7;p1"/>
          <p:cNvSpPr txBox="1">
            <a:spLocks noGrp="1"/>
          </p:cNvSpPr>
          <p:nvPr>
            <p:ph type="body" idx="1"/>
          </p:nvPr>
        </p:nvSpPr>
        <p:spPr>
          <a:xfrm>
            <a:off x="311700" y="1536633"/>
            <a:ext cx="8520600" cy="4555500"/>
          </a:xfrm>
          <a:prstGeom prst="rect">
            <a:avLst/>
          </a:prstGeom>
          <a:noFill/>
          <a:ln>
            <a:noFill/>
          </a:ln>
        </p:spPr>
        <p:txBody>
          <a:bodyPr spcFirstLastPara="1" wrap="square" lIns="96100" tIns="96100" rIns="96100" bIns="96100" anchor="t" anchorCtr="0">
            <a:normAutofit/>
          </a:bodyPr>
          <a:lstStyle>
            <a:lvl1pPr marL="457200" lvl="0" indent="-349250">
              <a:lnSpc>
                <a:spcPct val="115000"/>
              </a:lnSpc>
              <a:spcBef>
                <a:spcPts val="0"/>
              </a:spcBef>
              <a:spcAft>
                <a:spcPts val="0"/>
              </a:spcAft>
              <a:buClr>
                <a:schemeClr val="dk2"/>
              </a:buClr>
              <a:buSzPts val="1900"/>
              <a:buChar char="●"/>
              <a:defRPr sz="1900">
                <a:solidFill>
                  <a:schemeClr val="dk2"/>
                </a:solidFill>
              </a:defRPr>
            </a:lvl1pPr>
            <a:lvl2pPr marL="914400" lvl="1" indent="-323850">
              <a:lnSpc>
                <a:spcPct val="115000"/>
              </a:lnSpc>
              <a:spcBef>
                <a:spcPts val="0"/>
              </a:spcBef>
              <a:spcAft>
                <a:spcPts val="0"/>
              </a:spcAft>
              <a:buClr>
                <a:schemeClr val="dk2"/>
              </a:buClr>
              <a:buSzPts val="1500"/>
              <a:buChar char="○"/>
              <a:defRPr sz="1500">
                <a:solidFill>
                  <a:schemeClr val="dk2"/>
                </a:solidFill>
              </a:defRPr>
            </a:lvl2pPr>
            <a:lvl3pPr marL="1371600" lvl="2" indent="-323850">
              <a:lnSpc>
                <a:spcPct val="115000"/>
              </a:lnSpc>
              <a:spcBef>
                <a:spcPts val="0"/>
              </a:spcBef>
              <a:spcAft>
                <a:spcPts val="0"/>
              </a:spcAft>
              <a:buClr>
                <a:schemeClr val="dk2"/>
              </a:buClr>
              <a:buSzPts val="1500"/>
              <a:buChar char="■"/>
              <a:defRPr sz="1500">
                <a:solidFill>
                  <a:schemeClr val="dk2"/>
                </a:solidFill>
              </a:defRPr>
            </a:lvl3pPr>
            <a:lvl4pPr marL="1828800" lvl="3" indent="-323850">
              <a:lnSpc>
                <a:spcPct val="115000"/>
              </a:lnSpc>
              <a:spcBef>
                <a:spcPts val="0"/>
              </a:spcBef>
              <a:spcAft>
                <a:spcPts val="0"/>
              </a:spcAft>
              <a:buClr>
                <a:schemeClr val="dk2"/>
              </a:buClr>
              <a:buSzPts val="1500"/>
              <a:buChar char="●"/>
              <a:defRPr sz="1500">
                <a:solidFill>
                  <a:schemeClr val="dk2"/>
                </a:solidFill>
              </a:defRPr>
            </a:lvl4pPr>
            <a:lvl5pPr marL="2286000" lvl="4" indent="-323850">
              <a:lnSpc>
                <a:spcPct val="115000"/>
              </a:lnSpc>
              <a:spcBef>
                <a:spcPts val="0"/>
              </a:spcBef>
              <a:spcAft>
                <a:spcPts val="0"/>
              </a:spcAft>
              <a:buClr>
                <a:schemeClr val="dk2"/>
              </a:buClr>
              <a:buSzPts val="1500"/>
              <a:buChar char="○"/>
              <a:defRPr sz="1500">
                <a:solidFill>
                  <a:schemeClr val="dk2"/>
                </a:solidFill>
              </a:defRPr>
            </a:lvl5pPr>
            <a:lvl6pPr marL="2743200" lvl="5" indent="-323850">
              <a:lnSpc>
                <a:spcPct val="115000"/>
              </a:lnSpc>
              <a:spcBef>
                <a:spcPts val="0"/>
              </a:spcBef>
              <a:spcAft>
                <a:spcPts val="0"/>
              </a:spcAft>
              <a:buClr>
                <a:schemeClr val="dk2"/>
              </a:buClr>
              <a:buSzPts val="1500"/>
              <a:buChar char="■"/>
              <a:defRPr sz="1500">
                <a:solidFill>
                  <a:schemeClr val="dk2"/>
                </a:solidFill>
              </a:defRPr>
            </a:lvl6pPr>
            <a:lvl7pPr marL="3200400" lvl="6" indent="-323850">
              <a:lnSpc>
                <a:spcPct val="115000"/>
              </a:lnSpc>
              <a:spcBef>
                <a:spcPts val="0"/>
              </a:spcBef>
              <a:spcAft>
                <a:spcPts val="0"/>
              </a:spcAft>
              <a:buClr>
                <a:schemeClr val="dk2"/>
              </a:buClr>
              <a:buSzPts val="1500"/>
              <a:buChar char="●"/>
              <a:defRPr sz="1500">
                <a:solidFill>
                  <a:schemeClr val="dk2"/>
                </a:solidFill>
              </a:defRPr>
            </a:lvl7pPr>
            <a:lvl8pPr marL="3657600" lvl="7" indent="-323850">
              <a:lnSpc>
                <a:spcPct val="115000"/>
              </a:lnSpc>
              <a:spcBef>
                <a:spcPts val="0"/>
              </a:spcBef>
              <a:spcAft>
                <a:spcPts val="0"/>
              </a:spcAft>
              <a:buClr>
                <a:schemeClr val="dk2"/>
              </a:buClr>
              <a:buSzPts val="1500"/>
              <a:buChar char="○"/>
              <a:defRPr sz="1500">
                <a:solidFill>
                  <a:schemeClr val="dk2"/>
                </a:solidFill>
              </a:defRPr>
            </a:lvl8pPr>
            <a:lvl9pPr marL="4114800" lvl="8" indent="-323850">
              <a:lnSpc>
                <a:spcPct val="115000"/>
              </a:lnSpc>
              <a:spcBef>
                <a:spcPts val="0"/>
              </a:spcBef>
              <a:spcAft>
                <a:spcPts val="0"/>
              </a:spcAft>
              <a:buClr>
                <a:schemeClr val="dk2"/>
              </a:buClr>
              <a:buSzPts val="1500"/>
              <a:buChar char="■"/>
              <a:defRPr sz="1500">
                <a:solidFill>
                  <a:schemeClr val="dk2"/>
                </a:solidFill>
              </a:defRPr>
            </a:lvl9pPr>
          </a:lstStyle>
          <a:p>
            <a:endParaRPr/>
          </a:p>
        </p:txBody>
      </p:sp>
      <p:sp>
        <p:nvSpPr>
          <p:cNvPr id="8" name="Google Shape;8;p1"/>
          <p:cNvSpPr txBox="1">
            <a:spLocks noGrp="1"/>
          </p:cNvSpPr>
          <p:nvPr>
            <p:ph type="sldNum" idx="12"/>
          </p:nvPr>
        </p:nvSpPr>
        <p:spPr>
          <a:xfrm>
            <a:off x="8472458" y="6217622"/>
            <a:ext cx="548700" cy="525000"/>
          </a:xfrm>
          <a:prstGeom prst="rect">
            <a:avLst/>
          </a:prstGeom>
          <a:noFill/>
          <a:ln>
            <a:noFill/>
          </a:ln>
        </p:spPr>
        <p:txBody>
          <a:bodyPr spcFirstLastPara="1" wrap="square" lIns="96100" tIns="96100" rIns="96100" bIns="96100"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a:blip r:embed="rId19">
            <a:alphaModFix/>
          </a:blip>
          <a:stretch>
            <a:fillRect/>
          </a:stretch>
        </a:blipFill>
        <a:effectLst/>
      </p:bgPr>
    </p:bg>
    <p:spTree>
      <p:nvGrpSpPr>
        <p:cNvPr id="1" name="Shape 50"/>
        <p:cNvGrpSpPr/>
        <p:nvPr/>
      </p:nvGrpSpPr>
      <p:grpSpPr>
        <a:xfrm>
          <a:off x="0" y="0"/>
          <a:ext cx="0" cy="0"/>
          <a:chOff x="0" y="0"/>
          <a:chExt cx="0" cy="0"/>
        </a:xfrm>
      </p:grpSpPr>
      <p:sp>
        <p:nvSpPr>
          <p:cNvPr id="51" name="Google Shape;51;p13"/>
          <p:cNvSpPr/>
          <p:nvPr/>
        </p:nvSpPr>
        <p:spPr>
          <a:xfrm>
            <a:off x="6299432" y="1676400"/>
            <a:ext cx="2819400" cy="2819400"/>
          </a:xfrm>
          <a:prstGeom prst="ellipse">
            <a:avLst/>
          </a:prstGeom>
          <a:gradFill>
            <a:gsLst>
              <a:gs pos="0">
                <a:srgbClr val="4CB9C3">
                  <a:alpha val="6666"/>
                </a:srgbClr>
              </a:gs>
              <a:gs pos="36000">
                <a:srgbClr val="4CB9C3">
                  <a:alpha val="5882"/>
                </a:srgbClr>
              </a:gs>
              <a:gs pos="69000">
                <a:srgbClr val="4CB9C3">
                  <a:alpha val="0"/>
                </a:srgbClr>
              </a:gs>
              <a:gs pos="100000">
                <a:srgbClr val="4CB9C3">
                  <a:alpha val="0"/>
                </a:srgbClr>
              </a:gs>
            </a:gsLst>
            <a:path path="circle">
              <a:fillToRect l="50000" t="50000" r="50000" b="50000"/>
            </a:path>
            <a:tileRect/>
          </a:gradFill>
          <a:ln>
            <a:noFill/>
          </a:ln>
        </p:spPr>
        <p:txBody>
          <a:bodyPr spcFirstLastPara="1" wrap="square" lIns="96100" tIns="96100" rIns="96100" bIns="96100" anchor="ctr" anchorCtr="0">
            <a:noAutofit/>
          </a:bodyPr>
          <a:lstStyle/>
          <a:p>
            <a:pPr marL="0" lvl="0" indent="0" algn="l" rtl="0">
              <a:spcBef>
                <a:spcPts val="0"/>
              </a:spcBef>
              <a:spcAft>
                <a:spcPts val="0"/>
              </a:spcAft>
              <a:buNone/>
            </a:pPr>
            <a:endParaRPr/>
          </a:p>
        </p:txBody>
      </p:sp>
      <p:sp>
        <p:nvSpPr>
          <p:cNvPr id="52" name="Google Shape;52;p13"/>
          <p:cNvSpPr/>
          <p:nvPr/>
        </p:nvSpPr>
        <p:spPr>
          <a:xfrm>
            <a:off x="5689832" y="-457200"/>
            <a:ext cx="1600200" cy="1600200"/>
          </a:xfrm>
          <a:prstGeom prst="ellipse">
            <a:avLst/>
          </a:prstGeom>
          <a:gradFill>
            <a:gsLst>
              <a:gs pos="0">
                <a:srgbClr val="4CB9C3">
                  <a:alpha val="13725"/>
                </a:srgbClr>
              </a:gs>
              <a:gs pos="36000">
                <a:srgbClr val="4CB9C3">
                  <a:alpha val="6666"/>
                </a:srgbClr>
              </a:gs>
              <a:gs pos="73000">
                <a:srgbClr val="4CB9C3">
                  <a:alpha val="0"/>
                </a:srgbClr>
              </a:gs>
              <a:gs pos="100000">
                <a:srgbClr val="4CB9C3">
                  <a:alpha val="0"/>
                </a:srgbClr>
              </a:gs>
            </a:gsLst>
            <a:path path="circle">
              <a:fillToRect l="50000" t="50000" r="50000" b="50000"/>
            </a:path>
            <a:tileRect/>
          </a:gradFill>
          <a:ln>
            <a:noFill/>
          </a:ln>
        </p:spPr>
        <p:txBody>
          <a:bodyPr spcFirstLastPara="1" wrap="square" lIns="96100" tIns="96100" rIns="96100" bIns="96100" anchor="ctr" anchorCtr="0">
            <a:noAutofit/>
          </a:bodyPr>
          <a:lstStyle/>
          <a:p>
            <a:pPr marL="0" lvl="0" indent="0" algn="l" rtl="0">
              <a:spcBef>
                <a:spcPts val="0"/>
              </a:spcBef>
              <a:spcAft>
                <a:spcPts val="0"/>
              </a:spcAft>
              <a:buNone/>
            </a:pPr>
            <a:endParaRPr/>
          </a:p>
        </p:txBody>
      </p:sp>
      <p:sp>
        <p:nvSpPr>
          <p:cNvPr id="53" name="Google Shape;53;p13"/>
          <p:cNvSpPr/>
          <p:nvPr/>
        </p:nvSpPr>
        <p:spPr>
          <a:xfrm>
            <a:off x="6299432" y="6096000"/>
            <a:ext cx="990600" cy="990600"/>
          </a:xfrm>
          <a:prstGeom prst="ellipse">
            <a:avLst/>
          </a:prstGeom>
          <a:gradFill>
            <a:gsLst>
              <a:gs pos="0">
                <a:srgbClr val="4CB9C3">
                  <a:alpha val="8627"/>
                </a:srgbClr>
              </a:gs>
              <a:gs pos="36000">
                <a:srgbClr val="4CB9C3">
                  <a:alpha val="4705"/>
                </a:srgbClr>
              </a:gs>
              <a:gs pos="66000">
                <a:srgbClr val="4CB9C3">
                  <a:alpha val="0"/>
                </a:srgbClr>
              </a:gs>
              <a:gs pos="100000">
                <a:srgbClr val="4CB9C3">
                  <a:alpha val="0"/>
                </a:srgbClr>
              </a:gs>
            </a:gsLst>
            <a:path path="circle">
              <a:fillToRect l="50000" t="50000" r="50000" b="50000"/>
            </a:path>
            <a:tileRect/>
          </a:gradFill>
          <a:ln>
            <a:noFill/>
          </a:ln>
        </p:spPr>
        <p:txBody>
          <a:bodyPr spcFirstLastPara="1" wrap="square" lIns="96100" tIns="96100" rIns="96100" bIns="96100" anchor="ctr" anchorCtr="0">
            <a:noAutofit/>
          </a:bodyPr>
          <a:lstStyle/>
          <a:p>
            <a:pPr marL="0" lvl="0" indent="0" algn="l" rtl="0">
              <a:spcBef>
                <a:spcPts val="0"/>
              </a:spcBef>
              <a:spcAft>
                <a:spcPts val="0"/>
              </a:spcAft>
              <a:buNone/>
            </a:pPr>
            <a:endParaRPr/>
          </a:p>
        </p:txBody>
      </p:sp>
      <p:sp>
        <p:nvSpPr>
          <p:cNvPr id="54" name="Google Shape;54;p13"/>
          <p:cNvSpPr/>
          <p:nvPr/>
        </p:nvSpPr>
        <p:spPr>
          <a:xfrm>
            <a:off x="-153988" y="2667000"/>
            <a:ext cx="4191000" cy="4191000"/>
          </a:xfrm>
          <a:prstGeom prst="ellipse">
            <a:avLst/>
          </a:prstGeom>
          <a:gradFill>
            <a:gsLst>
              <a:gs pos="0">
                <a:srgbClr val="4CB9C3">
                  <a:alpha val="10980"/>
                </a:srgbClr>
              </a:gs>
              <a:gs pos="36000">
                <a:srgbClr val="4CB9C3">
                  <a:alpha val="9803"/>
                </a:srgbClr>
              </a:gs>
              <a:gs pos="75000">
                <a:srgbClr val="4CB9C3">
                  <a:alpha val="0"/>
                </a:srgbClr>
              </a:gs>
              <a:gs pos="100000">
                <a:srgbClr val="4CB9C3">
                  <a:alpha val="0"/>
                </a:srgbClr>
              </a:gs>
            </a:gsLst>
            <a:path path="circle">
              <a:fillToRect l="50000" t="50000" r="50000" b="50000"/>
            </a:path>
            <a:tileRect/>
          </a:gradFill>
          <a:ln>
            <a:noFill/>
          </a:ln>
        </p:spPr>
        <p:txBody>
          <a:bodyPr spcFirstLastPara="1" wrap="square" lIns="96100" tIns="96100" rIns="96100" bIns="96100" anchor="ctr" anchorCtr="0">
            <a:noAutofit/>
          </a:bodyPr>
          <a:lstStyle/>
          <a:p>
            <a:pPr marL="0" lvl="0" indent="0" algn="l" rtl="0">
              <a:spcBef>
                <a:spcPts val="0"/>
              </a:spcBef>
              <a:spcAft>
                <a:spcPts val="0"/>
              </a:spcAft>
              <a:buNone/>
            </a:pPr>
            <a:endParaRPr/>
          </a:p>
        </p:txBody>
      </p:sp>
      <p:sp>
        <p:nvSpPr>
          <p:cNvPr id="55" name="Google Shape;55;p13"/>
          <p:cNvSpPr/>
          <p:nvPr/>
        </p:nvSpPr>
        <p:spPr>
          <a:xfrm>
            <a:off x="-839788" y="2895600"/>
            <a:ext cx="2362200" cy="2362200"/>
          </a:xfrm>
          <a:prstGeom prst="ellipse">
            <a:avLst/>
          </a:prstGeom>
          <a:gradFill>
            <a:gsLst>
              <a:gs pos="0">
                <a:srgbClr val="4CB9C3">
                  <a:alpha val="7843"/>
                </a:srgbClr>
              </a:gs>
              <a:gs pos="36000">
                <a:srgbClr val="4CB9C3">
                  <a:alpha val="7843"/>
                </a:srgbClr>
              </a:gs>
              <a:gs pos="72000">
                <a:srgbClr val="4CB9C3">
                  <a:alpha val="0"/>
                </a:srgbClr>
              </a:gs>
              <a:gs pos="100000">
                <a:srgbClr val="4CB9C3">
                  <a:alpha val="0"/>
                </a:srgbClr>
              </a:gs>
            </a:gsLst>
            <a:path path="circle">
              <a:fillToRect l="50000" t="50000" r="50000" b="50000"/>
            </a:path>
            <a:tileRect/>
          </a:gradFill>
          <a:ln>
            <a:noFill/>
          </a:ln>
        </p:spPr>
        <p:txBody>
          <a:bodyPr spcFirstLastPara="1" wrap="square" lIns="96100" tIns="96100" rIns="96100" bIns="96100" anchor="ctr" anchorCtr="0">
            <a:noAutofit/>
          </a:bodyPr>
          <a:lstStyle/>
          <a:p>
            <a:pPr marL="0" lvl="0" indent="0" algn="l" rtl="0">
              <a:spcBef>
                <a:spcPts val="0"/>
              </a:spcBef>
              <a:spcAft>
                <a:spcPts val="0"/>
              </a:spcAft>
              <a:buNone/>
            </a:pPr>
            <a:endParaRPr/>
          </a:p>
        </p:txBody>
      </p:sp>
      <p:sp>
        <p:nvSpPr>
          <p:cNvPr id="56" name="Google Shape;56;p13"/>
          <p:cNvSpPr/>
          <p:nvPr/>
        </p:nvSpPr>
        <p:spPr>
          <a:xfrm>
            <a:off x="7745644" y="0"/>
            <a:ext cx="685800" cy="1099500"/>
          </a:xfrm>
          <a:prstGeom prst="rect">
            <a:avLst/>
          </a:prstGeom>
          <a:solidFill>
            <a:schemeClr val="accent1"/>
          </a:solidFill>
          <a:ln>
            <a:noFill/>
          </a:ln>
          <a:effectLst>
            <a:outerShdw blurRad="38100" dist="25400" dir="5400000" rotWithShape="0">
              <a:srgbClr val="000000">
                <a:alpha val="44705"/>
              </a:srgbClr>
            </a:outerShdw>
          </a:effectLst>
        </p:spPr>
        <p:txBody>
          <a:bodyPr spcFirstLastPara="1" wrap="square" lIns="96100" tIns="96100" rIns="96100" bIns="96100" anchor="ctr" anchorCtr="0">
            <a:noAutofit/>
          </a:bodyPr>
          <a:lstStyle/>
          <a:p>
            <a:pPr marL="0" lvl="0" indent="0" algn="l" rtl="0">
              <a:spcBef>
                <a:spcPts val="0"/>
              </a:spcBef>
              <a:spcAft>
                <a:spcPts val="0"/>
              </a:spcAft>
              <a:buNone/>
            </a:pPr>
            <a:endParaRPr/>
          </a:p>
        </p:txBody>
      </p:sp>
      <p:sp>
        <p:nvSpPr>
          <p:cNvPr id="57" name="Google Shape;57;p13"/>
          <p:cNvSpPr txBox="1">
            <a:spLocks noGrp="1"/>
          </p:cNvSpPr>
          <p:nvPr>
            <p:ph type="title"/>
          </p:nvPr>
        </p:nvSpPr>
        <p:spPr>
          <a:xfrm>
            <a:off x="484710" y="452718"/>
            <a:ext cx="7055400" cy="1400400"/>
          </a:xfrm>
          <a:prstGeom prst="rect">
            <a:avLst/>
          </a:prstGeom>
          <a:noFill/>
          <a:ln>
            <a:noFill/>
          </a:ln>
        </p:spPr>
        <p:txBody>
          <a:bodyPr spcFirstLastPara="1" wrap="square" lIns="96100" tIns="48050" rIns="96100" bIns="48050" anchor="t" anchorCtr="0">
            <a:noAutofit/>
          </a:bodyPr>
          <a:lstStyle>
            <a:lvl1pPr marR="0" lvl="0" algn="l" rtl="0">
              <a:spcBef>
                <a:spcPts val="0"/>
              </a:spcBef>
              <a:spcAft>
                <a:spcPts val="0"/>
              </a:spcAft>
              <a:buClr>
                <a:schemeClr val="lt2"/>
              </a:buClr>
              <a:buSzPts val="4400"/>
              <a:buFont typeface="Century Gothic"/>
              <a:buNone/>
              <a:defRPr sz="4400" b="0" i="0" u="none" strike="noStrike" cap="none">
                <a:solidFill>
                  <a:schemeClr val="lt2"/>
                </a:solidFill>
                <a:latin typeface="Century Gothic"/>
                <a:ea typeface="Century Gothic"/>
                <a:cs typeface="Century Gothic"/>
                <a:sym typeface="Century Gothic"/>
              </a:defRPr>
            </a:lvl1pPr>
            <a:lvl2pPr marR="0" lvl="1" algn="l" rtl="0">
              <a:spcBef>
                <a:spcPts val="0"/>
              </a:spcBef>
              <a:spcAft>
                <a:spcPts val="0"/>
              </a:spcAft>
              <a:buSzPts val="1500"/>
              <a:buNone/>
              <a:defRPr sz="1900" b="0" i="0" u="none" strike="noStrike" cap="none">
                <a:solidFill>
                  <a:schemeClr val="lt2"/>
                </a:solidFill>
              </a:defRPr>
            </a:lvl2pPr>
            <a:lvl3pPr marR="0" lvl="2" algn="l" rtl="0">
              <a:spcBef>
                <a:spcPts val="0"/>
              </a:spcBef>
              <a:spcAft>
                <a:spcPts val="0"/>
              </a:spcAft>
              <a:buSzPts val="1500"/>
              <a:buNone/>
              <a:defRPr sz="1900" b="0" i="0" u="none" strike="noStrike" cap="none">
                <a:solidFill>
                  <a:schemeClr val="lt2"/>
                </a:solidFill>
              </a:defRPr>
            </a:lvl3pPr>
            <a:lvl4pPr marR="0" lvl="3" algn="l" rtl="0">
              <a:spcBef>
                <a:spcPts val="0"/>
              </a:spcBef>
              <a:spcAft>
                <a:spcPts val="0"/>
              </a:spcAft>
              <a:buSzPts val="1500"/>
              <a:buNone/>
              <a:defRPr sz="1900" b="0" i="0" u="none" strike="noStrike" cap="none">
                <a:solidFill>
                  <a:schemeClr val="lt2"/>
                </a:solidFill>
              </a:defRPr>
            </a:lvl4pPr>
            <a:lvl5pPr marR="0" lvl="4" algn="l" rtl="0">
              <a:spcBef>
                <a:spcPts val="0"/>
              </a:spcBef>
              <a:spcAft>
                <a:spcPts val="0"/>
              </a:spcAft>
              <a:buSzPts val="1500"/>
              <a:buNone/>
              <a:defRPr sz="1900" b="0" i="0" u="none" strike="noStrike" cap="none">
                <a:solidFill>
                  <a:schemeClr val="lt2"/>
                </a:solidFill>
              </a:defRPr>
            </a:lvl5pPr>
            <a:lvl6pPr marR="0" lvl="5" algn="l" rtl="0">
              <a:spcBef>
                <a:spcPts val="0"/>
              </a:spcBef>
              <a:spcAft>
                <a:spcPts val="0"/>
              </a:spcAft>
              <a:buSzPts val="1500"/>
              <a:buNone/>
              <a:defRPr sz="1900" b="0" i="0" u="none" strike="noStrike" cap="none">
                <a:solidFill>
                  <a:schemeClr val="lt2"/>
                </a:solidFill>
              </a:defRPr>
            </a:lvl6pPr>
            <a:lvl7pPr marR="0" lvl="6" algn="l" rtl="0">
              <a:spcBef>
                <a:spcPts val="0"/>
              </a:spcBef>
              <a:spcAft>
                <a:spcPts val="0"/>
              </a:spcAft>
              <a:buSzPts val="1500"/>
              <a:buNone/>
              <a:defRPr sz="1900" b="0" i="0" u="none" strike="noStrike" cap="none">
                <a:solidFill>
                  <a:schemeClr val="lt2"/>
                </a:solidFill>
              </a:defRPr>
            </a:lvl7pPr>
            <a:lvl8pPr marR="0" lvl="7" algn="l" rtl="0">
              <a:spcBef>
                <a:spcPts val="0"/>
              </a:spcBef>
              <a:spcAft>
                <a:spcPts val="0"/>
              </a:spcAft>
              <a:buSzPts val="1500"/>
              <a:buNone/>
              <a:defRPr sz="1900" b="0" i="0" u="none" strike="noStrike" cap="none">
                <a:solidFill>
                  <a:schemeClr val="lt2"/>
                </a:solidFill>
              </a:defRPr>
            </a:lvl8pPr>
            <a:lvl9pPr marR="0" lvl="8" algn="l" rtl="0">
              <a:spcBef>
                <a:spcPts val="0"/>
              </a:spcBef>
              <a:spcAft>
                <a:spcPts val="0"/>
              </a:spcAft>
              <a:buSzPts val="1500"/>
              <a:buNone/>
              <a:defRPr sz="1900" b="0" i="0" u="none" strike="noStrike" cap="none">
                <a:solidFill>
                  <a:schemeClr val="lt2"/>
                </a:solidFill>
              </a:defRPr>
            </a:lvl9pPr>
          </a:lstStyle>
          <a:p>
            <a:endParaRPr/>
          </a:p>
        </p:txBody>
      </p:sp>
      <p:sp>
        <p:nvSpPr>
          <p:cNvPr id="58" name="Google Shape;58;p13"/>
          <p:cNvSpPr txBox="1">
            <a:spLocks noGrp="1"/>
          </p:cNvSpPr>
          <p:nvPr>
            <p:ph type="body" idx="1"/>
          </p:nvPr>
        </p:nvSpPr>
        <p:spPr>
          <a:xfrm>
            <a:off x="827700" y="2052925"/>
            <a:ext cx="6711600" cy="4195500"/>
          </a:xfrm>
          <a:prstGeom prst="rect">
            <a:avLst/>
          </a:prstGeom>
          <a:noFill/>
          <a:ln>
            <a:noFill/>
          </a:ln>
        </p:spPr>
        <p:txBody>
          <a:bodyPr spcFirstLastPara="1" wrap="square" lIns="96100" tIns="48050" rIns="96100" bIns="48050" anchor="t" anchorCtr="0">
            <a:normAutofit/>
          </a:bodyPr>
          <a:lstStyle>
            <a:lvl1pPr marL="457200" marR="0" lvl="0" indent="-336550" algn="l" rtl="0">
              <a:spcBef>
                <a:spcPts val="1000"/>
              </a:spcBef>
              <a:spcAft>
                <a:spcPts val="0"/>
              </a:spcAft>
              <a:buClr>
                <a:srgbClr val="86D1D8"/>
              </a:buClr>
              <a:buSzPts val="1700"/>
              <a:buFont typeface="Noto Sans Symbols"/>
              <a:buChar char="►"/>
              <a:defRPr sz="2100" b="0" i="0" u="none" strike="noStrike" cap="none">
                <a:solidFill>
                  <a:schemeClr val="lt1"/>
                </a:solidFill>
                <a:latin typeface="Century Gothic"/>
                <a:ea typeface="Century Gothic"/>
                <a:cs typeface="Century Gothic"/>
                <a:sym typeface="Century Gothic"/>
              </a:defRPr>
            </a:lvl1pPr>
            <a:lvl2pPr marL="914400" marR="0" lvl="1" indent="-323850" algn="l" rtl="0">
              <a:spcBef>
                <a:spcPts val="1000"/>
              </a:spcBef>
              <a:spcAft>
                <a:spcPts val="0"/>
              </a:spcAft>
              <a:buClr>
                <a:srgbClr val="86D1D8"/>
              </a:buClr>
              <a:buSzPts val="1500"/>
              <a:buFont typeface="Noto Sans Symbols"/>
              <a:buChar char="►"/>
              <a:defRPr sz="1900" b="0" i="0" u="none" strike="noStrike" cap="none">
                <a:solidFill>
                  <a:schemeClr val="lt1"/>
                </a:solidFill>
                <a:latin typeface="Century Gothic"/>
                <a:ea typeface="Century Gothic"/>
                <a:cs typeface="Century Gothic"/>
                <a:sym typeface="Century Gothic"/>
              </a:defRPr>
            </a:lvl2pPr>
            <a:lvl3pPr marL="1371600" marR="0" lvl="2" indent="-311150" algn="l" rtl="0">
              <a:spcBef>
                <a:spcPts val="1000"/>
              </a:spcBef>
              <a:spcAft>
                <a:spcPts val="0"/>
              </a:spcAft>
              <a:buClr>
                <a:srgbClr val="86D1D8"/>
              </a:buClr>
              <a:buSzPts val="1300"/>
              <a:buFont typeface="Noto Sans Symbols"/>
              <a:buChar char="►"/>
              <a:defRPr sz="1700" b="0" i="0" u="none" strike="noStrike" cap="none">
                <a:solidFill>
                  <a:schemeClr val="lt1"/>
                </a:solidFill>
                <a:latin typeface="Century Gothic"/>
                <a:ea typeface="Century Gothic"/>
                <a:cs typeface="Century Gothic"/>
                <a:sym typeface="Century Gothic"/>
              </a:defRPr>
            </a:lvl3pPr>
            <a:lvl4pPr marL="1828800" marR="0" lvl="3" indent="-304800" algn="l" rtl="0">
              <a:spcBef>
                <a:spcPts val="1000"/>
              </a:spcBef>
              <a:spcAft>
                <a:spcPts val="0"/>
              </a:spcAft>
              <a:buClr>
                <a:srgbClr val="86D1D8"/>
              </a:buClr>
              <a:buSzPts val="1200"/>
              <a:buFont typeface="Noto Sans Symbols"/>
              <a:buChar char="►"/>
              <a:defRPr sz="1500" b="0" i="0" u="none" strike="noStrike" cap="none">
                <a:solidFill>
                  <a:schemeClr val="lt1"/>
                </a:solidFill>
                <a:latin typeface="Century Gothic"/>
                <a:ea typeface="Century Gothic"/>
                <a:cs typeface="Century Gothic"/>
                <a:sym typeface="Century Gothic"/>
              </a:defRPr>
            </a:lvl4pPr>
            <a:lvl5pPr marL="2286000" marR="0" lvl="4" indent="-304800" algn="l" rtl="0">
              <a:spcBef>
                <a:spcPts val="1000"/>
              </a:spcBef>
              <a:spcAft>
                <a:spcPts val="0"/>
              </a:spcAft>
              <a:buClr>
                <a:srgbClr val="86D1D8"/>
              </a:buClr>
              <a:buSzPts val="1200"/>
              <a:buFont typeface="Noto Sans Symbols"/>
              <a:buChar char="►"/>
              <a:defRPr sz="1500" b="0" i="0" u="none" strike="noStrike" cap="none">
                <a:solidFill>
                  <a:schemeClr val="lt1"/>
                </a:solidFill>
                <a:latin typeface="Century Gothic"/>
                <a:ea typeface="Century Gothic"/>
                <a:cs typeface="Century Gothic"/>
                <a:sym typeface="Century Gothic"/>
              </a:defRPr>
            </a:lvl5pPr>
            <a:lvl6pPr marL="2743200" marR="0" lvl="5" indent="-304800" algn="l" rtl="0">
              <a:spcBef>
                <a:spcPts val="1000"/>
              </a:spcBef>
              <a:spcAft>
                <a:spcPts val="0"/>
              </a:spcAft>
              <a:buClr>
                <a:srgbClr val="86D1D8"/>
              </a:buClr>
              <a:buSzPts val="1200"/>
              <a:buFont typeface="Noto Sans Symbols"/>
              <a:buChar char="►"/>
              <a:defRPr sz="1500" b="0" i="0" u="none" strike="noStrike" cap="none">
                <a:solidFill>
                  <a:schemeClr val="lt1"/>
                </a:solidFill>
                <a:latin typeface="Century Gothic"/>
                <a:ea typeface="Century Gothic"/>
                <a:cs typeface="Century Gothic"/>
                <a:sym typeface="Century Gothic"/>
              </a:defRPr>
            </a:lvl6pPr>
            <a:lvl7pPr marL="3200400" marR="0" lvl="6" indent="-304800" algn="l" rtl="0">
              <a:spcBef>
                <a:spcPts val="1000"/>
              </a:spcBef>
              <a:spcAft>
                <a:spcPts val="0"/>
              </a:spcAft>
              <a:buClr>
                <a:srgbClr val="86D1D8"/>
              </a:buClr>
              <a:buSzPts val="1200"/>
              <a:buFont typeface="Noto Sans Symbols"/>
              <a:buChar char="►"/>
              <a:defRPr sz="1500" b="0" i="0" u="none" strike="noStrike" cap="none">
                <a:solidFill>
                  <a:schemeClr val="lt1"/>
                </a:solidFill>
                <a:latin typeface="Century Gothic"/>
                <a:ea typeface="Century Gothic"/>
                <a:cs typeface="Century Gothic"/>
                <a:sym typeface="Century Gothic"/>
              </a:defRPr>
            </a:lvl7pPr>
            <a:lvl8pPr marL="3657600" marR="0" lvl="7" indent="-304800" algn="l" rtl="0">
              <a:spcBef>
                <a:spcPts val="1000"/>
              </a:spcBef>
              <a:spcAft>
                <a:spcPts val="0"/>
              </a:spcAft>
              <a:buClr>
                <a:srgbClr val="86D1D8"/>
              </a:buClr>
              <a:buSzPts val="1200"/>
              <a:buFont typeface="Noto Sans Symbols"/>
              <a:buChar char="►"/>
              <a:defRPr sz="1500" b="0" i="0" u="none" strike="noStrike" cap="none">
                <a:solidFill>
                  <a:schemeClr val="lt1"/>
                </a:solidFill>
                <a:latin typeface="Century Gothic"/>
                <a:ea typeface="Century Gothic"/>
                <a:cs typeface="Century Gothic"/>
                <a:sym typeface="Century Gothic"/>
              </a:defRPr>
            </a:lvl8pPr>
            <a:lvl9pPr marL="4114800" marR="0" lvl="8" indent="-304800" algn="l" rtl="0">
              <a:spcBef>
                <a:spcPts val="1000"/>
              </a:spcBef>
              <a:spcAft>
                <a:spcPts val="0"/>
              </a:spcAft>
              <a:buClr>
                <a:srgbClr val="86D1D8"/>
              </a:buClr>
              <a:buSzPts val="1200"/>
              <a:buFont typeface="Noto Sans Symbols"/>
              <a:buChar char="►"/>
              <a:defRPr sz="1500" b="0" i="0" u="none" strike="noStrike" cap="none">
                <a:solidFill>
                  <a:schemeClr val="lt1"/>
                </a:solidFill>
                <a:latin typeface="Century Gothic"/>
                <a:ea typeface="Century Gothic"/>
                <a:cs typeface="Century Gothic"/>
                <a:sym typeface="Century Gothic"/>
              </a:defRPr>
            </a:lvl9pPr>
          </a:lstStyle>
          <a:p>
            <a:endParaRPr/>
          </a:p>
        </p:txBody>
      </p:sp>
      <p:sp>
        <p:nvSpPr>
          <p:cNvPr id="59" name="Google Shape;59;p13"/>
          <p:cNvSpPr txBox="1">
            <a:spLocks noGrp="1"/>
          </p:cNvSpPr>
          <p:nvPr>
            <p:ph type="dt" idx="10"/>
          </p:nvPr>
        </p:nvSpPr>
        <p:spPr>
          <a:xfrm rot="5400000">
            <a:off x="7495018" y="1828801"/>
            <a:ext cx="990600" cy="228600"/>
          </a:xfrm>
          <a:prstGeom prst="rect">
            <a:avLst/>
          </a:prstGeom>
          <a:noFill/>
          <a:ln>
            <a:noFill/>
          </a:ln>
        </p:spPr>
        <p:txBody>
          <a:bodyPr spcFirstLastPara="1" wrap="square" lIns="96100" tIns="48050" rIns="96100" bIns="48050" anchor="t" anchorCtr="0">
            <a:noAutofit/>
          </a:bodyPr>
          <a:lstStyle>
            <a:lvl1pPr marR="0" lvl="0" algn="l" rtl="0">
              <a:spcBef>
                <a:spcPts val="0"/>
              </a:spcBef>
              <a:spcAft>
                <a:spcPts val="0"/>
              </a:spcAft>
              <a:buSzPts val="1500"/>
              <a:buNone/>
              <a:defRPr sz="1200" b="0" i="0" u="none" strike="noStrike" cap="none">
                <a:solidFill>
                  <a:schemeClr val="lt1"/>
                </a:solidFill>
                <a:latin typeface="Century Gothic"/>
                <a:ea typeface="Century Gothic"/>
                <a:cs typeface="Century Gothic"/>
                <a:sym typeface="Century Gothic"/>
              </a:defRPr>
            </a:lvl1pPr>
            <a:lvl2pPr marR="0" lvl="1" algn="l" rtl="0">
              <a:spcBef>
                <a:spcPts val="0"/>
              </a:spcBef>
              <a:spcAft>
                <a:spcPts val="0"/>
              </a:spcAft>
              <a:buSzPts val="1500"/>
              <a:buNone/>
              <a:defRPr sz="1900" b="0" i="0" u="none" strike="noStrike" cap="none">
                <a:solidFill>
                  <a:schemeClr val="lt1"/>
                </a:solidFill>
                <a:latin typeface="Century Gothic"/>
                <a:ea typeface="Century Gothic"/>
                <a:cs typeface="Century Gothic"/>
                <a:sym typeface="Century Gothic"/>
              </a:defRPr>
            </a:lvl2pPr>
            <a:lvl3pPr marR="0" lvl="2" algn="l" rtl="0">
              <a:spcBef>
                <a:spcPts val="0"/>
              </a:spcBef>
              <a:spcAft>
                <a:spcPts val="0"/>
              </a:spcAft>
              <a:buSzPts val="1500"/>
              <a:buNone/>
              <a:defRPr sz="1900" b="0" i="0" u="none" strike="noStrike" cap="none">
                <a:solidFill>
                  <a:schemeClr val="lt1"/>
                </a:solidFill>
                <a:latin typeface="Century Gothic"/>
                <a:ea typeface="Century Gothic"/>
                <a:cs typeface="Century Gothic"/>
                <a:sym typeface="Century Gothic"/>
              </a:defRPr>
            </a:lvl3pPr>
            <a:lvl4pPr marR="0" lvl="3" algn="l" rtl="0">
              <a:spcBef>
                <a:spcPts val="0"/>
              </a:spcBef>
              <a:spcAft>
                <a:spcPts val="0"/>
              </a:spcAft>
              <a:buSzPts val="1500"/>
              <a:buNone/>
              <a:defRPr sz="1900" b="0" i="0" u="none" strike="noStrike" cap="none">
                <a:solidFill>
                  <a:schemeClr val="lt1"/>
                </a:solidFill>
                <a:latin typeface="Century Gothic"/>
                <a:ea typeface="Century Gothic"/>
                <a:cs typeface="Century Gothic"/>
                <a:sym typeface="Century Gothic"/>
              </a:defRPr>
            </a:lvl4pPr>
            <a:lvl5pPr marR="0" lvl="4" algn="l" rtl="0">
              <a:spcBef>
                <a:spcPts val="0"/>
              </a:spcBef>
              <a:spcAft>
                <a:spcPts val="0"/>
              </a:spcAft>
              <a:buSzPts val="1500"/>
              <a:buNone/>
              <a:defRPr sz="1900" b="0" i="0" u="none" strike="noStrike" cap="none">
                <a:solidFill>
                  <a:schemeClr val="lt1"/>
                </a:solidFill>
                <a:latin typeface="Century Gothic"/>
                <a:ea typeface="Century Gothic"/>
                <a:cs typeface="Century Gothic"/>
                <a:sym typeface="Century Gothic"/>
              </a:defRPr>
            </a:lvl5pPr>
            <a:lvl6pPr marR="0" lvl="5" algn="l" rtl="0">
              <a:spcBef>
                <a:spcPts val="0"/>
              </a:spcBef>
              <a:spcAft>
                <a:spcPts val="0"/>
              </a:spcAft>
              <a:buSzPts val="1500"/>
              <a:buNone/>
              <a:defRPr sz="1900" b="0" i="0" u="none" strike="noStrike" cap="none">
                <a:solidFill>
                  <a:schemeClr val="lt1"/>
                </a:solidFill>
                <a:latin typeface="Century Gothic"/>
                <a:ea typeface="Century Gothic"/>
                <a:cs typeface="Century Gothic"/>
                <a:sym typeface="Century Gothic"/>
              </a:defRPr>
            </a:lvl6pPr>
            <a:lvl7pPr marR="0" lvl="6" algn="l" rtl="0">
              <a:spcBef>
                <a:spcPts val="0"/>
              </a:spcBef>
              <a:spcAft>
                <a:spcPts val="0"/>
              </a:spcAft>
              <a:buSzPts val="1500"/>
              <a:buNone/>
              <a:defRPr sz="1900" b="0" i="0" u="none" strike="noStrike" cap="none">
                <a:solidFill>
                  <a:schemeClr val="lt1"/>
                </a:solidFill>
                <a:latin typeface="Century Gothic"/>
                <a:ea typeface="Century Gothic"/>
                <a:cs typeface="Century Gothic"/>
                <a:sym typeface="Century Gothic"/>
              </a:defRPr>
            </a:lvl7pPr>
            <a:lvl8pPr marR="0" lvl="7" algn="l" rtl="0">
              <a:spcBef>
                <a:spcPts val="0"/>
              </a:spcBef>
              <a:spcAft>
                <a:spcPts val="0"/>
              </a:spcAft>
              <a:buSzPts val="1500"/>
              <a:buNone/>
              <a:defRPr sz="1900" b="0" i="0" u="none" strike="noStrike" cap="none">
                <a:solidFill>
                  <a:schemeClr val="lt1"/>
                </a:solidFill>
                <a:latin typeface="Century Gothic"/>
                <a:ea typeface="Century Gothic"/>
                <a:cs typeface="Century Gothic"/>
                <a:sym typeface="Century Gothic"/>
              </a:defRPr>
            </a:lvl8pPr>
            <a:lvl9pPr marR="0" lvl="8" algn="l" rtl="0">
              <a:spcBef>
                <a:spcPts val="0"/>
              </a:spcBef>
              <a:spcAft>
                <a:spcPts val="0"/>
              </a:spcAft>
              <a:buSzPts val="1500"/>
              <a:buNone/>
              <a:defRPr sz="1900" b="0" i="0" u="none" strike="noStrike" cap="none">
                <a:solidFill>
                  <a:schemeClr val="lt1"/>
                </a:solidFill>
                <a:latin typeface="Century Gothic"/>
                <a:ea typeface="Century Gothic"/>
                <a:cs typeface="Century Gothic"/>
                <a:sym typeface="Century Gothic"/>
              </a:defRPr>
            </a:lvl9pPr>
          </a:lstStyle>
          <a:p>
            <a:endParaRPr/>
          </a:p>
        </p:txBody>
      </p:sp>
      <p:sp>
        <p:nvSpPr>
          <p:cNvPr id="60" name="Google Shape;60;p13"/>
          <p:cNvSpPr txBox="1">
            <a:spLocks noGrp="1"/>
          </p:cNvSpPr>
          <p:nvPr>
            <p:ph type="ftr" idx="11"/>
          </p:nvPr>
        </p:nvSpPr>
        <p:spPr>
          <a:xfrm rot="5400000">
            <a:off x="6233513" y="3263254"/>
            <a:ext cx="3859500" cy="228600"/>
          </a:xfrm>
          <a:prstGeom prst="rect">
            <a:avLst/>
          </a:prstGeom>
          <a:noFill/>
          <a:ln>
            <a:noFill/>
          </a:ln>
        </p:spPr>
        <p:txBody>
          <a:bodyPr spcFirstLastPara="1" wrap="square" lIns="96100" tIns="48050" rIns="96100" bIns="48050" anchor="b" anchorCtr="0">
            <a:noAutofit/>
          </a:bodyPr>
          <a:lstStyle>
            <a:lvl1pPr marR="0" lvl="0" algn="l" rtl="0">
              <a:spcBef>
                <a:spcPts val="0"/>
              </a:spcBef>
              <a:spcAft>
                <a:spcPts val="0"/>
              </a:spcAft>
              <a:buSzPts val="1500"/>
              <a:buNone/>
              <a:defRPr sz="1200" b="0" i="0" u="none" strike="noStrike" cap="none">
                <a:solidFill>
                  <a:schemeClr val="lt1"/>
                </a:solidFill>
                <a:latin typeface="Century Gothic"/>
                <a:ea typeface="Century Gothic"/>
                <a:cs typeface="Century Gothic"/>
                <a:sym typeface="Century Gothic"/>
              </a:defRPr>
            </a:lvl1pPr>
            <a:lvl2pPr marR="0" lvl="1" algn="l" rtl="0">
              <a:spcBef>
                <a:spcPts val="0"/>
              </a:spcBef>
              <a:spcAft>
                <a:spcPts val="0"/>
              </a:spcAft>
              <a:buSzPts val="1500"/>
              <a:buNone/>
              <a:defRPr sz="1900" b="0" i="0" u="none" strike="noStrike" cap="none">
                <a:solidFill>
                  <a:schemeClr val="lt1"/>
                </a:solidFill>
                <a:latin typeface="Century Gothic"/>
                <a:ea typeface="Century Gothic"/>
                <a:cs typeface="Century Gothic"/>
                <a:sym typeface="Century Gothic"/>
              </a:defRPr>
            </a:lvl2pPr>
            <a:lvl3pPr marR="0" lvl="2" algn="l" rtl="0">
              <a:spcBef>
                <a:spcPts val="0"/>
              </a:spcBef>
              <a:spcAft>
                <a:spcPts val="0"/>
              </a:spcAft>
              <a:buSzPts val="1500"/>
              <a:buNone/>
              <a:defRPr sz="1900" b="0" i="0" u="none" strike="noStrike" cap="none">
                <a:solidFill>
                  <a:schemeClr val="lt1"/>
                </a:solidFill>
                <a:latin typeface="Century Gothic"/>
                <a:ea typeface="Century Gothic"/>
                <a:cs typeface="Century Gothic"/>
                <a:sym typeface="Century Gothic"/>
              </a:defRPr>
            </a:lvl3pPr>
            <a:lvl4pPr marR="0" lvl="3" algn="l" rtl="0">
              <a:spcBef>
                <a:spcPts val="0"/>
              </a:spcBef>
              <a:spcAft>
                <a:spcPts val="0"/>
              </a:spcAft>
              <a:buSzPts val="1500"/>
              <a:buNone/>
              <a:defRPr sz="1900" b="0" i="0" u="none" strike="noStrike" cap="none">
                <a:solidFill>
                  <a:schemeClr val="lt1"/>
                </a:solidFill>
                <a:latin typeface="Century Gothic"/>
                <a:ea typeface="Century Gothic"/>
                <a:cs typeface="Century Gothic"/>
                <a:sym typeface="Century Gothic"/>
              </a:defRPr>
            </a:lvl4pPr>
            <a:lvl5pPr marR="0" lvl="4" algn="l" rtl="0">
              <a:spcBef>
                <a:spcPts val="0"/>
              </a:spcBef>
              <a:spcAft>
                <a:spcPts val="0"/>
              </a:spcAft>
              <a:buSzPts val="1500"/>
              <a:buNone/>
              <a:defRPr sz="1900" b="0" i="0" u="none" strike="noStrike" cap="none">
                <a:solidFill>
                  <a:schemeClr val="lt1"/>
                </a:solidFill>
                <a:latin typeface="Century Gothic"/>
                <a:ea typeface="Century Gothic"/>
                <a:cs typeface="Century Gothic"/>
                <a:sym typeface="Century Gothic"/>
              </a:defRPr>
            </a:lvl5pPr>
            <a:lvl6pPr marR="0" lvl="5" algn="l" rtl="0">
              <a:spcBef>
                <a:spcPts val="0"/>
              </a:spcBef>
              <a:spcAft>
                <a:spcPts val="0"/>
              </a:spcAft>
              <a:buSzPts val="1500"/>
              <a:buNone/>
              <a:defRPr sz="1900" b="0" i="0" u="none" strike="noStrike" cap="none">
                <a:solidFill>
                  <a:schemeClr val="lt1"/>
                </a:solidFill>
                <a:latin typeface="Century Gothic"/>
                <a:ea typeface="Century Gothic"/>
                <a:cs typeface="Century Gothic"/>
                <a:sym typeface="Century Gothic"/>
              </a:defRPr>
            </a:lvl6pPr>
            <a:lvl7pPr marR="0" lvl="6" algn="l" rtl="0">
              <a:spcBef>
                <a:spcPts val="0"/>
              </a:spcBef>
              <a:spcAft>
                <a:spcPts val="0"/>
              </a:spcAft>
              <a:buSzPts val="1500"/>
              <a:buNone/>
              <a:defRPr sz="1900" b="0" i="0" u="none" strike="noStrike" cap="none">
                <a:solidFill>
                  <a:schemeClr val="lt1"/>
                </a:solidFill>
                <a:latin typeface="Century Gothic"/>
                <a:ea typeface="Century Gothic"/>
                <a:cs typeface="Century Gothic"/>
                <a:sym typeface="Century Gothic"/>
              </a:defRPr>
            </a:lvl7pPr>
            <a:lvl8pPr marR="0" lvl="7" algn="l" rtl="0">
              <a:spcBef>
                <a:spcPts val="0"/>
              </a:spcBef>
              <a:spcAft>
                <a:spcPts val="0"/>
              </a:spcAft>
              <a:buSzPts val="1500"/>
              <a:buNone/>
              <a:defRPr sz="1900" b="0" i="0" u="none" strike="noStrike" cap="none">
                <a:solidFill>
                  <a:schemeClr val="lt1"/>
                </a:solidFill>
                <a:latin typeface="Century Gothic"/>
                <a:ea typeface="Century Gothic"/>
                <a:cs typeface="Century Gothic"/>
                <a:sym typeface="Century Gothic"/>
              </a:defRPr>
            </a:lvl8pPr>
            <a:lvl9pPr marR="0" lvl="8" algn="l" rtl="0">
              <a:spcBef>
                <a:spcPts val="0"/>
              </a:spcBef>
              <a:spcAft>
                <a:spcPts val="0"/>
              </a:spcAft>
              <a:buSzPts val="1500"/>
              <a:buNone/>
              <a:defRPr sz="1900" b="0" i="0" u="none" strike="noStrike" cap="none">
                <a:solidFill>
                  <a:schemeClr val="lt1"/>
                </a:solidFill>
                <a:latin typeface="Century Gothic"/>
                <a:ea typeface="Century Gothic"/>
                <a:cs typeface="Century Gothic"/>
                <a:sym typeface="Century Gothic"/>
              </a:defRPr>
            </a:lvl9pPr>
          </a:lstStyle>
          <a:p>
            <a:endParaRPr/>
          </a:p>
        </p:txBody>
      </p:sp>
      <p:sp>
        <p:nvSpPr>
          <p:cNvPr id="61" name="Google Shape;61;p13"/>
          <p:cNvSpPr txBox="1">
            <a:spLocks noGrp="1"/>
          </p:cNvSpPr>
          <p:nvPr>
            <p:ph type="sldNum" idx="12"/>
          </p:nvPr>
        </p:nvSpPr>
        <p:spPr>
          <a:xfrm>
            <a:off x="7766431" y="295736"/>
            <a:ext cx="628800" cy="767400"/>
          </a:xfrm>
          <a:prstGeom prst="rect">
            <a:avLst/>
          </a:prstGeom>
          <a:noFill/>
          <a:ln>
            <a:noFill/>
          </a:ln>
        </p:spPr>
        <p:txBody>
          <a:bodyPr spcFirstLastPara="1" wrap="square" lIns="96100" tIns="48050" rIns="96100" bIns="48050" anchor="b" anchorCtr="0">
            <a:noAutofit/>
          </a:bodyPr>
          <a:lstStyle>
            <a:lvl1pPr marL="0" marR="0" lvl="0" indent="0" algn="ctr" rtl="0">
              <a:spcBef>
                <a:spcPts val="0"/>
              </a:spcBef>
              <a:buNone/>
              <a:defRPr sz="3000" b="0" i="0" u="none" strike="noStrike" cap="none">
                <a:solidFill>
                  <a:schemeClr val="lt1"/>
                </a:solidFill>
                <a:latin typeface="Century Gothic"/>
                <a:ea typeface="Century Gothic"/>
                <a:cs typeface="Century Gothic"/>
                <a:sym typeface="Century Gothic"/>
              </a:defRPr>
            </a:lvl1pPr>
            <a:lvl2pPr marL="0" marR="0" lvl="1" indent="0" algn="ctr" rtl="0">
              <a:spcBef>
                <a:spcPts val="0"/>
              </a:spcBef>
              <a:buNone/>
              <a:defRPr sz="3000" b="0" i="0" u="none" strike="noStrike" cap="none">
                <a:solidFill>
                  <a:schemeClr val="lt1"/>
                </a:solidFill>
                <a:latin typeface="Century Gothic"/>
                <a:ea typeface="Century Gothic"/>
                <a:cs typeface="Century Gothic"/>
                <a:sym typeface="Century Gothic"/>
              </a:defRPr>
            </a:lvl2pPr>
            <a:lvl3pPr marL="0" marR="0" lvl="2" indent="0" algn="ctr" rtl="0">
              <a:spcBef>
                <a:spcPts val="0"/>
              </a:spcBef>
              <a:buNone/>
              <a:defRPr sz="3000" b="0" i="0" u="none" strike="noStrike" cap="none">
                <a:solidFill>
                  <a:schemeClr val="lt1"/>
                </a:solidFill>
                <a:latin typeface="Century Gothic"/>
                <a:ea typeface="Century Gothic"/>
                <a:cs typeface="Century Gothic"/>
                <a:sym typeface="Century Gothic"/>
              </a:defRPr>
            </a:lvl3pPr>
            <a:lvl4pPr marL="0" marR="0" lvl="3" indent="0" algn="ctr" rtl="0">
              <a:spcBef>
                <a:spcPts val="0"/>
              </a:spcBef>
              <a:buNone/>
              <a:defRPr sz="3000" b="0" i="0" u="none" strike="noStrike" cap="none">
                <a:solidFill>
                  <a:schemeClr val="lt1"/>
                </a:solidFill>
                <a:latin typeface="Century Gothic"/>
                <a:ea typeface="Century Gothic"/>
                <a:cs typeface="Century Gothic"/>
                <a:sym typeface="Century Gothic"/>
              </a:defRPr>
            </a:lvl4pPr>
            <a:lvl5pPr marL="0" marR="0" lvl="4" indent="0" algn="ctr" rtl="0">
              <a:spcBef>
                <a:spcPts val="0"/>
              </a:spcBef>
              <a:buNone/>
              <a:defRPr sz="3000" b="0" i="0" u="none" strike="noStrike" cap="none">
                <a:solidFill>
                  <a:schemeClr val="lt1"/>
                </a:solidFill>
                <a:latin typeface="Century Gothic"/>
                <a:ea typeface="Century Gothic"/>
                <a:cs typeface="Century Gothic"/>
                <a:sym typeface="Century Gothic"/>
              </a:defRPr>
            </a:lvl5pPr>
            <a:lvl6pPr marL="0" marR="0" lvl="5" indent="0" algn="ctr" rtl="0">
              <a:spcBef>
                <a:spcPts val="0"/>
              </a:spcBef>
              <a:buNone/>
              <a:defRPr sz="3000" b="0" i="0" u="none" strike="noStrike" cap="none">
                <a:solidFill>
                  <a:schemeClr val="lt1"/>
                </a:solidFill>
                <a:latin typeface="Century Gothic"/>
                <a:ea typeface="Century Gothic"/>
                <a:cs typeface="Century Gothic"/>
                <a:sym typeface="Century Gothic"/>
              </a:defRPr>
            </a:lvl6pPr>
            <a:lvl7pPr marL="0" marR="0" lvl="6" indent="0" algn="ctr" rtl="0">
              <a:spcBef>
                <a:spcPts val="0"/>
              </a:spcBef>
              <a:buNone/>
              <a:defRPr sz="3000" b="0" i="0" u="none" strike="noStrike" cap="none">
                <a:solidFill>
                  <a:schemeClr val="lt1"/>
                </a:solidFill>
                <a:latin typeface="Century Gothic"/>
                <a:ea typeface="Century Gothic"/>
                <a:cs typeface="Century Gothic"/>
                <a:sym typeface="Century Gothic"/>
              </a:defRPr>
            </a:lvl7pPr>
            <a:lvl8pPr marL="0" marR="0" lvl="7" indent="0" algn="ctr" rtl="0">
              <a:spcBef>
                <a:spcPts val="0"/>
              </a:spcBef>
              <a:buNone/>
              <a:defRPr sz="3000" b="0" i="0" u="none" strike="noStrike" cap="none">
                <a:solidFill>
                  <a:schemeClr val="lt1"/>
                </a:solidFill>
                <a:latin typeface="Century Gothic"/>
                <a:ea typeface="Century Gothic"/>
                <a:cs typeface="Century Gothic"/>
                <a:sym typeface="Century Gothic"/>
              </a:defRPr>
            </a:lvl8pPr>
            <a:lvl9pPr marL="0" marR="0" lvl="8" indent="0" algn="ctr" rtl="0">
              <a:spcBef>
                <a:spcPts val="0"/>
              </a:spcBef>
              <a:buNone/>
              <a:defRPr sz="3000" b="0" i="0" u="none" strike="noStrike" cap="none">
                <a:solidFill>
                  <a:schemeClr val="lt1"/>
                </a:solidFill>
                <a:latin typeface="Century Gothic"/>
                <a:ea typeface="Century Gothic"/>
                <a:cs typeface="Century Gothic"/>
                <a:sym typeface="Century Gothic"/>
              </a:defRPr>
            </a:lvl9pPr>
          </a:lstStyle>
          <a:p>
            <a:pPr marL="0" lvl="0" indent="0" algn="ct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88"/>
        <p:cNvGrpSpPr/>
        <p:nvPr/>
      </p:nvGrpSpPr>
      <p:grpSpPr>
        <a:xfrm>
          <a:off x="0" y="0"/>
          <a:ext cx="0" cy="0"/>
          <a:chOff x="0" y="0"/>
          <a:chExt cx="0" cy="0"/>
        </a:xfrm>
      </p:grpSpPr>
      <p:sp>
        <p:nvSpPr>
          <p:cNvPr id="189" name="Google Shape;189;p31"/>
          <p:cNvSpPr/>
          <p:nvPr/>
        </p:nvSpPr>
        <p:spPr>
          <a:xfrm>
            <a:off x="6299432" y="1676400"/>
            <a:ext cx="2819400" cy="2819400"/>
          </a:xfrm>
          <a:prstGeom prst="ellipse">
            <a:avLst/>
          </a:prstGeom>
          <a:gradFill>
            <a:gsLst>
              <a:gs pos="0">
                <a:srgbClr val="F3F3F3">
                  <a:alpha val="6666"/>
                </a:srgbClr>
              </a:gs>
              <a:gs pos="36000">
                <a:srgbClr val="F3F3F3">
                  <a:alpha val="5882"/>
                </a:srgbClr>
              </a:gs>
              <a:gs pos="69000">
                <a:srgbClr val="F3F3F3">
                  <a:alpha val="0"/>
                </a:srgbClr>
              </a:gs>
              <a:gs pos="100000">
                <a:srgbClr val="F3F3F3">
                  <a:alpha val="0"/>
                </a:srgbClr>
              </a:gs>
            </a:gsLst>
            <a:path path="circle">
              <a:fillToRect l="50000" t="50000" r="50000" b="50000"/>
            </a:path>
            <a:tileRect/>
          </a:gradFill>
          <a:ln>
            <a:noFill/>
          </a:ln>
        </p:spPr>
        <p:txBody>
          <a:bodyPr spcFirstLastPara="1" wrap="square" lIns="96100" tIns="96100" rIns="96100" bIns="96100" anchor="ctr" anchorCtr="0">
            <a:noAutofit/>
          </a:bodyPr>
          <a:lstStyle/>
          <a:p>
            <a:pPr marL="0" lvl="0" indent="0" algn="l" rtl="0">
              <a:spcBef>
                <a:spcPts val="0"/>
              </a:spcBef>
              <a:spcAft>
                <a:spcPts val="0"/>
              </a:spcAft>
              <a:buNone/>
            </a:pPr>
            <a:endParaRPr/>
          </a:p>
        </p:txBody>
      </p:sp>
      <p:sp>
        <p:nvSpPr>
          <p:cNvPr id="190" name="Google Shape;190;p31"/>
          <p:cNvSpPr/>
          <p:nvPr/>
        </p:nvSpPr>
        <p:spPr>
          <a:xfrm>
            <a:off x="5689832" y="-457200"/>
            <a:ext cx="1600200" cy="1600200"/>
          </a:xfrm>
          <a:prstGeom prst="ellipse">
            <a:avLst/>
          </a:prstGeom>
          <a:gradFill>
            <a:gsLst>
              <a:gs pos="0">
                <a:srgbClr val="F3F3F3">
                  <a:alpha val="13725"/>
                </a:srgbClr>
              </a:gs>
              <a:gs pos="36000">
                <a:srgbClr val="F3F3F3">
                  <a:alpha val="6666"/>
                </a:srgbClr>
              </a:gs>
              <a:gs pos="73000">
                <a:srgbClr val="F3F3F3">
                  <a:alpha val="0"/>
                </a:srgbClr>
              </a:gs>
              <a:gs pos="100000">
                <a:srgbClr val="F3F3F3">
                  <a:alpha val="0"/>
                </a:srgbClr>
              </a:gs>
            </a:gsLst>
            <a:path path="circle">
              <a:fillToRect l="50000" t="50000" r="50000" b="50000"/>
            </a:path>
            <a:tileRect/>
          </a:gradFill>
          <a:ln>
            <a:noFill/>
          </a:ln>
        </p:spPr>
        <p:txBody>
          <a:bodyPr spcFirstLastPara="1" wrap="square" lIns="96100" tIns="96100" rIns="96100" bIns="96100" anchor="ctr" anchorCtr="0">
            <a:noAutofit/>
          </a:bodyPr>
          <a:lstStyle/>
          <a:p>
            <a:pPr marL="0" lvl="0" indent="0" algn="l" rtl="0">
              <a:spcBef>
                <a:spcPts val="0"/>
              </a:spcBef>
              <a:spcAft>
                <a:spcPts val="0"/>
              </a:spcAft>
              <a:buNone/>
            </a:pPr>
            <a:endParaRPr/>
          </a:p>
        </p:txBody>
      </p:sp>
      <p:sp>
        <p:nvSpPr>
          <p:cNvPr id="191" name="Google Shape;191;p31"/>
          <p:cNvSpPr/>
          <p:nvPr/>
        </p:nvSpPr>
        <p:spPr>
          <a:xfrm>
            <a:off x="6299432" y="6096000"/>
            <a:ext cx="990600" cy="990600"/>
          </a:xfrm>
          <a:prstGeom prst="ellipse">
            <a:avLst/>
          </a:prstGeom>
          <a:gradFill>
            <a:gsLst>
              <a:gs pos="0">
                <a:srgbClr val="F3F3F3">
                  <a:alpha val="8627"/>
                </a:srgbClr>
              </a:gs>
              <a:gs pos="36000">
                <a:srgbClr val="F3F3F3">
                  <a:alpha val="4705"/>
                </a:srgbClr>
              </a:gs>
              <a:gs pos="66000">
                <a:srgbClr val="F3F3F3">
                  <a:alpha val="0"/>
                </a:srgbClr>
              </a:gs>
              <a:gs pos="100000">
                <a:srgbClr val="F3F3F3">
                  <a:alpha val="0"/>
                </a:srgbClr>
              </a:gs>
            </a:gsLst>
            <a:path path="circle">
              <a:fillToRect l="50000" t="50000" r="50000" b="50000"/>
            </a:path>
            <a:tileRect/>
          </a:gradFill>
          <a:ln>
            <a:noFill/>
          </a:ln>
        </p:spPr>
        <p:txBody>
          <a:bodyPr spcFirstLastPara="1" wrap="square" lIns="96100" tIns="96100" rIns="96100" bIns="96100" anchor="ctr" anchorCtr="0">
            <a:noAutofit/>
          </a:bodyPr>
          <a:lstStyle/>
          <a:p>
            <a:pPr marL="0" lvl="0" indent="0" algn="l" rtl="0">
              <a:spcBef>
                <a:spcPts val="0"/>
              </a:spcBef>
              <a:spcAft>
                <a:spcPts val="0"/>
              </a:spcAft>
              <a:buNone/>
            </a:pPr>
            <a:endParaRPr/>
          </a:p>
        </p:txBody>
      </p:sp>
      <p:sp>
        <p:nvSpPr>
          <p:cNvPr id="192" name="Google Shape;192;p31"/>
          <p:cNvSpPr/>
          <p:nvPr/>
        </p:nvSpPr>
        <p:spPr>
          <a:xfrm>
            <a:off x="-153988" y="2667000"/>
            <a:ext cx="4191000" cy="4191000"/>
          </a:xfrm>
          <a:prstGeom prst="ellipse">
            <a:avLst/>
          </a:prstGeom>
          <a:gradFill>
            <a:gsLst>
              <a:gs pos="0">
                <a:srgbClr val="F3F3F3">
                  <a:alpha val="10980"/>
                </a:srgbClr>
              </a:gs>
              <a:gs pos="36000">
                <a:srgbClr val="F3F3F3">
                  <a:alpha val="9803"/>
                </a:srgbClr>
              </a:gs>
              <a:gs pos="75000">
                <a:srgbClr val="F3F3F3">
                  <a:alpha val="0"/>
                </a:srgbClr>
              </a:gs>
              <a:gs pos="100000">
                <a:srgbClr val="F3F3F3">
                  <a:alpha val="0"/>
                </a:srgbClr>
              </a:gs>
            </a:gsLst>
            <a:path path="circle">
              <a:fillToRect l="50000" t="50000" r="50000" b="50000"/>
            </a:path>
            <a:tileRect/>
          </a:gradFill>
          <a:ln>
            <a:noFill/>
          </a:ln>
        </p:spPr>
        <p:txBody>
          <a:bodyPr spcFirstLastPara="1" wrap="square" lIns="96100" tIns="96100" rIns="96100" bIns="96100" anchor="ctr" anchorCtr="0">
            <a:noAutofit/>
          </a:bodyPr>
          <a:lstStyle/>
          <a:p>
            <a:pPr marL="0" lvl="0" indent="0" algn="l" rtl="0">
              <a:spcBef>
                <a:spcPts val="0"/>
              </a:spcBef>
              <a:spcAft>
                <a:spcPts val="0"/>
              </a:spcAft>
              <a:buNone/>
            </a:pPr>
            <a:endParaRPr/>
          </a:p>
        </p:txBody>
      </p:sp>
      <p:sp>
        <p:nvSpPr>
          <p:cNvPr id="193" name="Google Shape;193;p31"/>
          <p:cNvSpPr/>
          <p:nvPr/>
        </p:nvSpPr>
        <p:spPr>
          <a:xfrm>
            <a:off x="-839788" y="2895600"/>
            <a:ext cx="2362200" cy="2362200"/>
          </a:xfrm>
          <a:prstGeom prst="ellipse">
            <a:avLst/>
          </a:prstGeom>
          <a:gradFill>
            <a:gsLst>
              <a:gs pos="0">
                <a:srgbClr val="F3F3F3">
                  <a:alpha val="7843"/>
                </a:srgbClr>
              </a:gs>
              <a:gs pos="36000">
                <a:srgbClr val="F3F3F3">
                  <a:alpha val="7843"/>
                </a:srgbClr>
              </a:gs>
              <a:gs pos="72000">
                <a:srgbClr val="F3F3F3">
                  <a:alpha val="0"/>
                </a:srgbClr>
              </a:gs>
              <a:gs pos="100000">
                <a:srgbClr val="F3F3F3">
                  <a:alpha val="0"/>
                </a:srgbClr>
              </a:gs>
            </a:gsLst>
            <a:path path="circle">
              <a:fillToRect l="50000" t="50000" r="50000" b="50000"/>
            </a:path>
            <a:tileRect/>
          </a:gradFill>
          <a:ln>
            <a:noFill/>
          </a:ln>
        </p:spPr>
        <p:txBody>
          <a:bodyPr spcFirstLastPara="1" wrap="square" lIns="96100" tIns="96100" rIns="96100" bIns="96100" anchor="ctr" anchorCtr="0">
            <a:noAutofit/>
          </a:bodyPr>
          <a:lstStyle/>
          <a:p>
            <a:pPr marL="0" lvl="0" indent="0" algn="l" rtl="0">
              <a:spcBef>
                <a:spcPts val="0"/>
              </a:spcBef>
              <a:spcAft>
                <a:spcPts val="0"/>
              </a:spcAft>
              <a:buNone/>
            </a:pPr>
            <a:endParaRPr/>
          </a:p>
        </p:txBody>
      </p:sp>
      <p:sp>
        <p:nvSpPr>
          <p:cNvPr id="194" name="Google Shape;194;p31"/>
          <p:cNvSpPr/>
          <p:nvPr/>
        </p:nvSpPr>
        <p:spPr>
          <a:xfrm>
            <a:off x="7745644" y="0"/>
            <a:ext cx="685800" cy="1099500"/>
          </a:xfrm>
          <a:prstGeom prst="rect">
            <a:avLst/>
          </a:prstGeom>
          <a:solidFill>
            <a:schemeClr val="accent1"/>
          </a:solidFill>
          <a:ln>
            <a:noFill/>
          </a:ln>
          <a:effectLst>
            <a:outerShdw blurRad="38100" dist="25400" dir="5400000" rotWithShape="0">
              <a:srgbClr val="000000">
                <a:alpha val="44705"/>
              </a:srgbClr>
            </a:outerShdw>
          </a:effectLst>
        </p:spPr>
        <p:txBody>
          <a:bodyPr spcFirstLastPara="1" wrap="square" lIns="96100" tIns="96100" rIns="96100" bIns="96100" anchor="ctr" anchorCtr="0">
            <a:noAutofit/>
          </a:bodyPr>
          <a:lstStyle/>
          <a:p>
            <a:pPr marL="0" lvl="0" indent="0" algn="l" rtl="0">
              <a:spcBef>
                <a:spcPts val="0"/>
              </a:spcBef>
              <a:spcAft>
                <a:spcPts val="0"/>
              </a:spcAft>
              <a:buNone/>
            </a:pPr>
            <a:endParaRPr/>
          </a:p>
        </p:txBody>
      </p:sp>
      <p:sp>
        <p:nvSpPr>
          <p:cNvPr id="195" name="Google Shape;195;p31"/>
          <p:cNvSpPr txBox="1">
            <a:spLocks noGrp="1"/>
          </p:cNvSpPr>
          <p:nvPr>
            <p:ph type="title"/>
          </p:nvPr>
        </p:nvSpPr>
        <p:spPr>
          <a:xfrm>
            <a:off x="484710" y="452718"/>
            <a:ext cx="7055400" cy="1400400"/>
          </a:xfrm>
          <a:prstGeom prst="rect">
            <a:avLst/>
          </a:prstGeom>
          <a:noFill/>
          <a:ln>
            <a:noFill/>
          </a:ln>
        </p:spPr>
        <p:txBody>
          <a:bodyPr spcFirstLastPara="1" wrap="square" lIns="96100" tIns="48050" rIns="96100" bIns="48050" anchor="t" anchorCtr="0">
            <a:noAutofit/>
          </a:bodyPr>
          <a:lstStyle>
            <a:lvl1pPr marR="0" lvl="0" algn="l" rtl="0">
              <a:spcBef>
                <a:spcPts val="0"/>
              </a:spcBef>
              <a:spcAft>
                <a:spcPts val="0"/>
              </a:spcAft>
              <a:buClr>
                <a:schemeClr val="dk2"/>
              </a:buClr>
              <a:buSzPts val="4400"/>
              <a:buFont typeface="Century Gothic"/>
              <a:buNone/>
              <a:defRPr sz="4400" b="0" i="0" u="none" strike="noStrike" cap="none">
                <a:solidFill>
                  <a:schemeClr val="dk2"/>
                </a:solidFill>
                <a:latin typeface="Century Gothic"/>
                <a:ea typeface="Century Gothic"/>
                <a:cs typeface="Century Gothic"/>
                <a:sym typeface="Century Gothic"/>
              </a:defRPr>
            </a:lvl1pPr>
            <a:lvl2pPr marR="0" lvl="1" algn="l" rtl="0">
              <a:spcBef>
                <a:spcPts val="0"/>
              </a:spcBef>
              <a:spcAft>
                <a:spcPts val="0"/>
              </a:spcAft>
              <a:buSzPts val="1500"/>
              <a:buNone/>
              <a:defRPr sz="1900" b="0" i="0" u="none" strike="noStrike" cap="none">
                <a:solidFill>
                  <a:schemeClr val="dk2"/>
                </a:solidFill>
              </a:defRPr>
            </a:lvl2pPr>
            <a:lvl3pPr marR="0" lvl="2" algn="l" rtl="0">
              <a:spcBef>
                <a:spcPts val="0"/>
              </a:spcBef>
              <a:spcAft>
                <a:spcPts val="0"/>
              </a:spcAft>
              <a:buSzPts val="1500"/>
              <a:buNone/>
              <a:defRPr sz="1900" b="0" i="0" u="none" strike="noStrike" cap="none">
                <a:solidFill>
                  <a:schemeClr val="dk2"/>
                </a:solidFill>
              </a:defRPr>
            </a:lvl3pPr>
            <a:lvl4pPr marR="0" lvl="3" algn="l" rtl="0">
              <a:spcBef>
                <a:spcPts val="0"/>
              </a:spcBef>
              <a:spcAft>
                <a:spcPts val="0"/>
              </a:spcAft>
              <a:buSzPts val="1500"/>
              <a:buNone/>
              <a:defRPr sz="1900" b="0" i="0" u="none" strike="noStrike" cap="none">
                <a:solidFill>
                  <a:schemeClr val="dk2"/>
                </a:solidFill>
              </a:defRPr>
            </a:lvl4pPr>
            <a:lvl5pPr marR="0" lvl="4" algn="l" rtl="0">
              <a:spcBef>
                <a:spcPts val="0"/>
              </a:spcBef>
              <a:spcAft>
                <a:spcPts val="0"/>
              </a:spcAft>
              <a:buSzPts val="1500"/>
              <a:buNone/>
              <a:defRPr sz="1900" b="0" i="0" u="none" strike="noStrike" cap="none">
                <a:solidFill>
                  <a:schemeClr val="dk2"/>
                </a:solidFill>
              </a:defRPr>
            </a:lvl5pPr>
            <a:lvl6pPr marR="0" lvl="5" algn="l" rtl="0">
              <a:spcBef>
                <a:spcPts val="0"/>
              </a:spcBef>
              <a:spcAft>
                <a:spcPts val="0"/>
              </a:spcAft>
              <a:buSzPts val="1500"/>
              <a:buNone/>
              <a:defRPr sz="1900" b="0" i="0" u="none" strike="noStrike" cap="none">
                <a:solidFill>
                  <a:schemeClr val="dk2"/>
                </a:solidFill>
              </a:defRPr>
            </a:lvl6pPr>
            <a:lvl7pPr marR="0" lvl="6" algn="l" rtl="0">
              <a:spcBef>
                <a:spcPts val="0"/>
              </a:spcBef>
              <a:spcAft>
                <a:spcPts val="0"/>
              </a:spcAft>
              <a:buSzPts val="1500"/>
              <a:buNone/>
              <a:defRPr sz="1900" b="0" i="0" u="none" strike="noStrike" cap="none">
                <a:solidFill>
                  <a:schemeClr val="dk2"/>
                </a:solidFill>
              </a:defRPr>
            </a:lvl7pPr>
            <a:lvl8pPr marR="0" lvl="7" algn="l" rtl="0">
              <a:spcBef>
                <a:spcPts val="0"/>
              </a:spcBef>
              <a:spcAft>
                <a:spcPts val="0"/>
              </a:spcAft>
              <a:buSzPts val="1500"/>
              <a:buNone/>
              <a:defRPr sz="1900" b="0" i="0" u="none" strike="noStrike" cap="none">
                <a:solidFill>
                  <a:schemeClr val="dk2"/>
                </a:solidFill>
              </a:defRPr>
            </a:lvl8pPr>
            <a:lvl9pPr marR="0" lvl="8" algn="l" rtl="0">
              <a:spcBef>
                <a:spcPts val="0"/>
              </a:spcBef>
              <a:spcAft>
                <a:spcPts val="0"/>
              </a:spcAft>
              <a:buSzPts val="1500"/>
              <a:buNone/>
              <a:defRPr sz="1900" b="0" i="0" u="none" strike="noStrike" cap="none">
                <a:solidFill>
                  <a:schemeClr val="dk2"/>
                </a:solidFill>
              </a:defRPr>
            </a:lvl9pPr>
          </a:lstStyle>
          <a:p>
            <a:endParaRPr/>
          </a:p>
        </p:txBody>
      </p:sp>
      <p:sp>
        <p:nvSpPr>
          <p:cNvPr id="196" name="Google Shape;196;p31"/>
          <p:cNvSpPr txBox="1">
            <a:spLocks noGrp="1"/>
          </p:cNvSpPr>
          <p:nvPr>
            <p:ph type="body" idx="1"/>
          </p:nvPr>
        </p:nvSpPr>
        <p:spPr>
          <a:xfrm>
            <a:off x="827700" y="2052925"/>
            <a:ext cx="6711600" cy="4195500"/>
          </a:xfrm>
          <a:prstGeom prst="rect">
            <a:avLst/>
          </a:prstGeom>
          <a:noFill/>
          <a:ln>
            <a:noFill/>
          </a:ln>
        </p:spPr>
        <p:txBody>
          <a:bodyPr spcFirstLastPara="1" wrap="square" lIns="96100" tIns="48050" rIns="96100" bIns="48050" anchor="t" anchorCtr="0">
            <a:normAutofit/>
          </a:bodyPr>
          <a:lstStyle>
            <a:lvl1pPr marL="457200" marR="0" lvl="0" indent="-336550" algn="l" rtl="0">
              <a:spcBef>
                <a:spcPts val="1000"/>
              </a:spcBef>
              <a:spcAft>
                <a:spcPts val="0"/>
              </a:spcAft>
              <a:buClr>
                <a:srgbClr val="F7F7F7"/>
              </a:buClr>
              <a:buSzPts val="1700"/>
              <a:buFont typeface="Noto Sans Symbols"/>
              <a:buChar char="►"/>
              <a:defRPr sz="2100" b="0" i="0" u="none" strike="noStrike" cap="none">
                <a:solidFill>
                  <a:schemeClr val="dk1"/>
                </a:solidFill>
                <a:latin typeface="Century Gothic"/>
                <a:ea typeface="Century Gothic"/>
                <a:cs typeface="Century Gothic"/>
                <a:sym typeface="Century Gothic"/>
              </a:defRPr>
            </a:lvl1pPr>
            <a:lvl2pPr marL="914400" marR="0" lvl="1" indent="-323850" algn="l" rtl="0">
              <a:spcBef>
                <a:spcPts val="1000"/>
              </a:spcBef>
              <a:spcAft>
                <a:spcPts val="0"/>
              </a:spcAft>
              <a:buClr>
                <a:srgbClr val="F7F7F7"/>
              </a:buClr>
              <a:buSzPts val="1500"/>
              <a:buFont typeface="Noto Sans Symbols"/>
              <a:buChar char="►"/>
              <a:defRPr sz="1900" b="0" i="0" u="none" strike="noStrike" cap="none">
                <a:solidFill>
                  <a:schemeClr val="dk1"/>
                </a:solidFill>
                <a:latin typeface="Century Gothic"/>
                <a:ea typeface="Century Gothic"/>
                <a:cs typeface="Century Gothic"/>
                <a:sym typeface="Century Gothic"/>
              </a:defRPr>
            </a:lvl2pPr>
            <a:lvl3pPr marL="1371600" marR="0" lvl="2" indent="-311150" algn="l" rtl="0">
              <a:spcBef>
                <a:spcPts val="1000"/>
              </a:spcBef>
              <a:spcAft>
                <a:spcPts val="0"/>
              </a:spcAft>
              <a:buClr>
                <a:srgbClr val="F7F7F7"/>
              </a:buClr>
              <a:buSzPts val="1300"/>
              <a:buFont typeface="Noto Sans Symbols"/>
              <a:buChar char="►"/>
              <a:defRPr sz="1700" b="0" i="0" u="none" strike="noStrike" cap="none">
                <a:solidFill>
                  <a:schemeClr val="dk1"/>
                </a:solidFill>
                <a:latin typeface="Century Gothic"/>
                <a:ea typeface="Century Gothic"/>
                <a:cs typeface="Century Gothic"/>
                <a:sym typeface="Century Gothic"/>
              </a:defRPr>
            </a:lvl3pPr>
            <a:lvl4pPr marL="1828800" marR="0" lvl="3" indent="-304800" algn="l" rtl="0">
              <a:spcBef>
                <a:spcPts val="1000"/>
              </a:spcBef>
              <a:spcAft>
                <a:spcPts val="0"/>
              </a:spcAft>
              <a:buClr>
                <a:srgbClr val="F7F7F7"/>
              </a:buClr>
              <a:buSzPts val="1200"/>
              <a:buFont typeface="Noto Sans Symbols"/>
              <a:buChar char="►"/>
              <a:defRPr sz="1500" b="0" i="0" u="none" strike="noStrike" cap="none">
                <a:solidFill>
                  <a:schemeClr val="dk1"/>
                </a:solidFill>
                <a:latin typeface="Century Gothic"/>
                <a:ea typeface="Century Gothic"/>
                <a:cs typeface="Century Gothic"/>
                <a:sym typeface="Century Gothic"/>
              </a:defRPr>
            </a:lvl4pPr>
            <a:lvl5pPr marL="2286000" marR="0" lvl="4" indent="-304800" algn="l" rtl="0">
              <a:spcBef>
                <a:spcPts val="1000"/>
              </a:spcBef>
              <a:spcAft>
                <a:spcPts val="0"/>
              </a:spcAft>
              <a:buClr>
                <a:srgbClr val="F7F7F7"/>
              </a:buClr>
              <a:buSzPts val="1200"/>
              <a:buFont typeface="Noto Sans Symbols"/>
              <a:buChar char="►"/>
              <a:defRPr sz="1500" b="0" i="0" u="none" strike="noStrike" cap="none">
                <a:solidFill>
                  <a:schemeClr val="dk1"/>
                </a:solidFill>
                <a:latin typeface="Century Gothic"/>
                <a:ea typeface="Century Gothic"/>
                <a:cs typeface="Century Gothic"/>
                <a:sym typeface="Century Gothic"/>
              </a:defRPr>
            </a:lvl5pPr>
            <a:lvl6pPr marL="2743200" marR="0" lvl="5" indent="-304800" algn="l" rtl="0">
              <a:spcBef>
                <a:spcPts val="1000"/>
              </a:spcBef>
              <a:spcAft>
                <a:spcPts val="0"/>
              </a:spcAft>
              <a:buClr>
                <a:srgbClr val="F7F7F7"/>
              </a:buClr>
              <a:buSzPts val="1200"/>
              <a:buFont typeface="Noto Sans Symbols"/>
              <a:buChar char="►"/>
              <a:defRPr sz="1500" b="0" i="0" u="none" strike="noStrike" cap="none">
                <a:solidFill>
                  <a:schemeClr val="dk1"/>
                </a:solidFill>
                <a:latin typeface="Century Gothic"/>
                <a:ea typeface="Century Gothic"/>
                <a:cs typeface="Century Gothic"/>
                <a:sym typeface="Century Gothic"/>
              </a:defRPr>
            </a:lvl6pPr>
            <a:lvl7pPr marL="3200400" marR="0" lvl="6" indent="-304800" algn="l" rtl="0">
              <a:spcBef>
                <a:spcPts val="1000"/>
              </a:spcBef>
              <a:spcAft>
                <a:spcPts val="0"/>
              </a:spcAft>
              <a:buClr>
                <a:srgbClr val="F7F7F7"/>
              </a:buClr>
              <a:buSzPts val="1200"/>
              <a:buFont typeface="Noto Sans Symbols"/>
              <a:buChar char="►"/>
              <a:defRPr sz="1500" b="0" i="0" u="none" strike="noStrike" cap="none">
                <a:solidFill>
                  <a:schemeClr val="dk1"/>
                </a:solidFill>
                <a:latin typeface="Century Gothic"/>
                <a:ea typeface="Century Gothic"/>
                <a:cs typeface="Century Gothic"/>
                <a:sym typeface="Century Gothic"/>
              </a:defRPr>
            </a:lvl7pPr>
            <a:lvl8pPr marL="3657600" marR="0" lvl="7" indent="-304800" algn="l" rtl="0">
              <a:spcBef>
                <a:spcPts val="1000"/>
              </a:spcBef>
              <a:spcAft>
                <a:spcPts val="0"/>
              </a:spcAft>
              <a:buClr>
                <a:srgbClr val="F7F7F7"/>
              </a:buClr>
              <a:buSzPts val="1200"/>
              <a:buFont typeface="Noto Sans Symbols"/>
              <a:buChar char="►"/>
              <a:defRPr sz="1500" b="0" i="0" u="none" strike="noStrike" cap="none">
                <a:solidFill>
                  <a:schemeClr val="dk1"/>
                </a:solidFill>
                <a:latin typeface="Century Gothic"/>
                <a:ea typeface="Century Gothic"/>
                <a:cs typeface="Century Gothic"/>
                <a:sym typeface="Century Gothic"/>
              </a:defRPr>
            </a:lvl8pPr>
            <a:lvl9pPr marL="4114800" marR="0" lvl="8" indent="-304800" algn="l" rtl="0">
              <a:spcBef>
                <a:spcPts val="1000"/>
              </a:spcBef>
              <a:spcAft>
                <a:spcPts val="0"/>
              </a:spcAft>
              <a:buClr>
                <a:srgbClr val="F7F7F7"/>
              </a:buClr>
              <a:buSzPts val="1200"/>
              <a:buFont typeface="Noto Sans Symbols"/>
              <a:buChar char="►"/>
              <a:defRPr sz="1500" b="0" i="0" u="none" strike="noStrike" cap="none">
                <a:solidFill>
                  <a:schemeClr val="dk1"/>
                </a:solidFill>
                <a:latin typeface="Century Gothic"/>
                <a:ea typeface="Century Gothic"/>
                <a:cs typeface="Century Gothic"/>
                <a:sym typeface="Century Gothic"/>
              </a:defRPr>
            </a:lvl9pPr>
          </a:lstStyle>
          <a:p>
            <a:endParaRPr/>
          </a:p>
        </p:txBody>
      </p:sp>
      <p:sp>
        <p:nvSpPr>
          <p:cNvPr id="197" name="Google Shape;197;p31"/>
          <p:cNvSpPr txBox="1">
            <a:spLocks noGrp="1"/>
          </p:cNvSpPr>
          <p:nvPr>
            <p:ph type="dt" idx="10"/>
          </p:nvPr>
        </p:nvSpPr>
        <p:spPr>
          <a:xfrm rot="5400000">
            <a:off x="7495018" y="1828801"/>
            <a:ext cx="990600" cy="228600"/>
          </a:xfrm>
          <a:prstGeom prst="rect">
            <a:avLst/>
          </a:prstGeom>
          <a:noFill/>
          <a:ln>
            <a:noFill/>
          </a:ln>
        </p:spPr>
        <p:txBody>
          <a:bodyPr spcFirstLastPara="1" wrap="square" lIns="96100" tIns="48050" rIns="96100" bIns="48050" anchor="t" anchorCtr="0">
            <a:noAutofit/>
          </a:bodyPr>
          <a:lstStyle>
            <a:lvl1pPr marR="0" lvl="0" algn="l" rtl="0">
              <a:spcBef>
                <a:spcPts val="0"/>
              </a:spcBef>
              <a:spcAft>
                <a:spcPts val="0"/>
              </a:spcAft>
              <a:buSzPts val="1500"/>
              <a:buNone/>
              <a:defRPr sz="1200" b="0" i="0">
                <a:solidFill>
                  <a:srgbClr val="888888"/>
                </a:solidFill>
                <a:latin typeface="Century Gothic"/>
                <a:ea typeface="Century Gothic"/>
                <a:cs typeface="Century Gothic"/>
                <a:sym typeface="Century Gothic"/>
              </a:defRPr>
            </a:lvl1pPr>
            <a:lvl2pPr marR="0" lvl="1" algn="l" rtl="0">
              <a:spcBef>
                <a:spcPts val="0"/>
              </a:spcBef>
              <a:spcAft>
                <a:spcPts val="0"/>
              </a:spcAft>
              <a:buSzPts val="1500"/>
              <a:buNone/>
              <a:defRPr sz="1900" b="0" i="0" u="none" strike="noStrike" cap="none">
                <a:solidFill>
                  <a:schemeClr val="dk1"/>
                </a:solidFill>
                <a:latin typeface="Century Gothic"/>
                <a:ea typeface="Century Gothic"/>
                <a:cs typeface="Century Gothic"/>
                <a:sym typeface="Century Gothic"/>
              </a:defRPr>
            </a:lvl2pPr>
            <a:lvl3pPr marR="0" lvl="2" algn="l" rtl="0">
              <a:spcBef>
                <a:spcPts val="0"/>
              </a:spcBef>
              <a:spcAft>
                <a:spcPts val="0"/>
              </a:spcAft>
              <a:buSzPts val="1500"/>
              <a:buNone/>
              <a:defRPr sz="1900" b="0" i="0" u="none" strike="noStrike" cap="none">
                <a:solidFill>
                  <a:schemeClr val="dk1"/>
                </a:solidFill>
                <a:latin typeface="Century Gothic"/>
                <a:ea typeface="Century Gothic"/>
                <a:cs typeface="Century Gothic"/>
                <a:sym typeface="Century Gothic"/>
              </a:defRPr>
            </a:lvl3pPr>
            <a:lvl4pPr marR="0" lvl="3" algn="l" rtl="0">
              <a:spcBef>
                <a:spcPts val="0"/>
              </a:spcBef>
              <a:spcAft>
                <a:spcPts val="0"/>
              </a:spcAft>
              <a:buSzPts val="1500"/>
              <a:buNone/>
              <a:defRPr sz="1900" b="0" i="0" u="none" strike="noStrike" cap="none">
                <a:solidFill>
                  <a:schemeClr val="dk1"/>
                </a:solidFill>
                <a:latin typeface="Century Gothic"/>
                <a:ea typeface="Century Gothic"/>
                <a:cs typeface="Century Gothic"/>
                <a:sym typeface="Century Gothic"/>
              </a:defRPr>
            </a:lvl4pPr>
            <a:lvl5pPr marR="0" lvl="4" algn="l" rtl="0">
              <a:spcBef>
                <a:spcPts val="0"/>
              </a:spcBef>
              <a:spcAft>
                <a:spcPts val="0"/>
              </a:spcAft>
              <a:buSzPts val="1500"/>
              <a:buNone/>
              <a:defRPr sz="1900" b="0" i="0" u="none" strike="noStrike" cap="none">
                <a:solidFill>
                  <a:schemeClr val="dk1"/>
                </a:solidFill>
                <a:latin typeface="Century Gothic"/>
                <a:ea typeface="Century Gothic"/>
                <a:cs typeface="Century Gothic"/>
                <a:sym typeface="Century Gothic"/>
              </a:defRPr>
            </a:lvl5pPr>
            <a:lvl6pPr marR="0" lvl="5" algn="l" rtl="0">
              <a:spcBef>
                <a:spcPts val="0"/>
              </a:spcBef>
              <a:spcAft>
                <a:spcPts val="0"/>
              </a:spcAft>
              <a:buSzPts val="1500"/>
              <a:buNone/>
              <a:defRPr sz="1900" b="0" i="0" u="none" strike="noStrike" cap="none">
                <a:solidFill>
                  <a:schemeClr val="dk1"/>
                </a:solidFill>
                <a:latin typeface="Century Gothic"/>
                <a:ea typeface="Century Gothic"/>
                <a:cs typeface="Century Gothic"/>
                <a:sym typeface="Century Gothic"/>
              </a:defRPr>
            </a:lvl6pPr>
            <a:lvl7pPr marR="0" lvl="6" algn="l" rtl="0">
              <a:spcBef>
                <a:spcPts val="0"/>
              </a:spcBef>
              <a:spcAft>
                <a:spcPts val="0"/>
              </a:spcAft>
              <a:buSzPts val="1500"/>
              <a:buNone/>
              <a:defRPr sz="1900" b="0" i="0" u="none" strike="noStrike" cap="none">
                <a:solidFill>
                  <a:schemeClr val="dk1"/>
                </a:solidFill>
                <a:latin typeface="Century Gothic"/>
                <a:ea typeface="Century Gothic"/>
                <a:cs typeface="Century Gothic"/>
                <a:sym typeface="Century Gothic"/>
              </a:defRPr>
            </a:lvl7pPr>
            <a:lvl8pPr marR="0" lvl="7" algn="l" rtl="0">
              <a:spcBef>
                <a:spcPts val="0"/>
              </a:spcBef>
              <a:spcAft>
                <a:spcPts val="0"/>
              </a:spcAft>
              <a:buSzPts val="1500"/>
              <a:buNone/>
              <a:defRPr sz="1900" b="0" i="0" u="none" strike="noStrike" cap="none">
                <a:solidFill>
                  <a:schemeClr val="dk1"/>
                </a:solidFill>
                <a:latin typeface="Century Gothic"/>
                <a:ea typeface="Century Gothic"/>
                <a:cs typeface="Century Gothic"/>
                <a:sym typeface="Century Gothic"/>
              </a:defRPr>
            </a:lvl8pPr>
            <a:lvl9pPr marR="0" lvl="8" algn="l" rtl="0">
              <a:spcBef>
                <a:spcPts val="0"/>
              </a:spcBef>
              <a:spcAft>
                <a:spcPts val="0"/>
              </a:spcAft>
              <a:buSzPts val="1500"/>
              <a:buNone/>
              <a:defRPr sz="1900" b="0" i="0" u="none" strike="noStrike" cap="none">
                <a:solidFill>
                  <a:schemeClr val="dk1"/>
                </a:solidFill>
                <a:latin typeface="Century Gothic"/>
                <a:ea typeface="Century Gothic"/>
                <a:cs typeface="Century Gothic"/>
                <a:sym typeface="Century Gothic"/>
              </a:defRPr>
            </a:lvl9pPr>
          </a:lstStyle>
          <a:p>
            <a:endParaRPr/>
          </a:p>
        </p:txBody>
      </p:sp>
      <p:sp>
        <p:nvSpPr>
          <p:cNvPr id="198" name="Google Shape;198;p31"/>
          <p:cNvSpPr txBox="1">
            <a:spLocks noGrp="1"/>
          </p:cNvSpPr>
          <p:nvPr>
            <p:ph type="ftr" idx="11"/>
          </p:nvPr>
        </p:nvSpPr>
        <p:spPr>
          <a:xfrm rot="5400000">
            <a:off x="6233513" y="3263254"/>
            <a:ext cx="3859500" cy="228600"/>
          </a:xfrm>
          <a:prstGeom prst="rect">
            <a:avLst/>
          </a:prstGeom>
          <a:noFill/>
          <a:ln>
            <a:noFill/>
          </a:ln>
        </p:spPr>
        <p:txBody>
          <a:bodyPr spcFirstLastPara="1" wrap="square" lIns="96100" tIns="48050" rIns="96100" bIns="48050" anchor="b" anchorCtr="0">
            <a:noAutofit/>
          </a:bodyPr>
          <a:lstStyle>
            <a:lvl1pPr marR="0" lvl="0" algn="l" rtl="0">
              <a:spcBef>
                <a:spcPts val="0"/>
              </a:spcBef>
              <a:spcAft>
                <a:spcPts val="0"/>
              </a:spcAft>
              <a:buSzPts val="1500"/>
              <a:buNone/>
              <a:defRPr sz="1200" b="0" i="0">
                <a:solidFill>
                  <a:srgbClr val="888888"/>
                </a:solidFill>
                <a:latin typeface="Century Gothic"/>
                <a:ea typeface="Century Gothic"/>
                <a:cs typeface="Century Gothic"/>
                <a:sym typeface="Century Gothic"/>
              </a:defRPr>
            </a:lvl1pPr>
            <a:lvl2pPr marR="0" lvl="1" algn="l" rtl="0">
              <a:spcBef>
                <a:spcPts val="0"/>
              </a:spcBef>
              <a:spcAft>
                <a:spcPts val="0"/>
              </a:spcAft>
              <a:buSzPts val="1500"/>
              <a:buNone/>
              <a:defRPr sz="1900" b="0" i="0" u="none" strike="noStrike" cap="none">
                <a:solidFill>
                  <a:schemeClr val="dk1"/>
                </a:solidFill>
                <a:latin typeface="Century Gothic"/>
                <a:ea typeface="Century Gothic"/>
                <a:cs typeface="Century Gothic"/>
                <a:sym typeface="Century Gothic"/>
              </a:defRPr>
            </a:lvl2pPr>
            <a:lvl3pPr marR="0" lvl="2" algn="l" rtl="0">
              <a:spcBef>
                <a:spcPts val="0"/>
              </a:spcBef>
              <a:spcAft>
                <a:spcPts val="0"/>
              </a:spcAft>
              <a:buSzPts val="1500"/>
              <a:buNone/>
              <a:defRPr sz="1900" b="0" i="0" u="none" strike="noStrike" cap="none">
                <a:solidFill>
                  <a:schemeClr val="dk1"/>
                </a:solidFill>
                <a:latin typeface="Century Gothic"/>
                <a:ea typeface="Century Gothic"/>
                <a:cs typeface="Century Gothic"/>
                <a:sym typeface="Century Gothic"/>
              </a:defRPr>
            </a:lvl3pPr>
            <a:lvl4pPr marR="0" lvl="3" algn="l" rtl="0">
              <a:spcBef>
                <a:spcPts val="0"/>
              </a:spcBef>
              <a:spcAft>
                <a:spcPts val="0"/>
              </a:spcAft>
              <a:buSzPts val="1500"/>
              <a:buNone/>
              <a:defRPr sz="1900" b="0" i="0" u="none" strike="noStrike" cap="none">
                <a:solidFill>
                  <a:schemeClr val="dk1"/>
                </a:solidFill>
                <a:latin typeface="Century Gothic"/>
                <a:ea typeface="Century Gothic"/>
                <a:cs typeface="Century Gothic"/>
                <a:sym typeface="Century Gothic"/>
              </a:defRPr>
            </a:lvl4pPr>
            <a:lvl5pPr marR="0" lvl="4" algn="l" rtl="0">
              <a:spcBef>
                <a:spcPts val="0"/>
              </a:spcBef>
              <a:spcAft>
                <a:spcPts val="0"/>
              </a:spcAft>
              <a:buSzPts val="1500"/>
              <a:buNone/>
              <a:defRPr sz="1900" b="0" i="0" u="none" strike="noStrike" cap="none">
                <a:solidFill>
                  <a:schemeClr val="dk1"/>
                </a:solidFill>
                <a:latin typeface="Century Gothic"/>
                <a:ea typeface="Century Gothic"/>
                <a:cs typeface="Century Gothic"/>
                <a:sym typeface="Century Gothic"/>
              </a:defRPr>
            </a:lvl5pPr>
            <a:lvl6pPr marR="0" lvl="5" algn="l" rtl="0">
              <a:spcBef>
                <a:spcPts val="0"/>
              </a:spcBef>
              <a:spcAft>
                <a:spcPts val="0"/>
              </a:spcAft>
              <a:buSzPts val="1500"/>
              <a:buNone/>
              <a:defRPr sz="1900" b="0" i="0" u="none" strike="noStrike" cap="none">
                <a:solidFill>
                  <a:schemeClr val="dk1"/>
                </a:solidFill>
                <a:latin typeface="Century Gothic"/>
                <a:ea typeface="Century Gothic"/>
                <a:cs typeface="Century Gothic"/>
                <a:sym typeface="Century Gothic"/>
              </a:defRPr>
            </a:lvl6pPr>
            <a:lvl7pPr marR="0" lvl="6" algn="l" rtl="0">
              <a:spcBef>
                <a:spcPts val="0"/>
              </a:spcBef>
              <a:spcAft>
                <a:spcPts val="0"/>
              </a:spcAft>
              <a:buSzPts val="1500"/>
              <a:buNone/>
              <a:defRPr sz="1900" b="0" i="0" u="none" strike="noStrike" cap="none">
                <a:solidFill>
                  <a:schemeClr val="dk1"/>
                </a:solidFill>
                <a:latin typeface="Century Gothic"/>
                <a:ea typeface="Century Gothic"/>
                <a:cs typeface="Century Gothic"/>
                <a:sym typeface="Century Gothic"/>
              </a:defRPr>
            </a:lvl7pPr>
            <a:lvl8pPr marR="0" lvl="7" algn="l" rtl="0">
              <a:spcBef>
                <a:spcPts val="0"/>
              </a:spcBef>
              <a:spcAft>
                <a:spcPts val="0"/>
              </a:spcAft>
              <a:buSzPts val="1500"/>
              <a:buNone/>
              <a:defRPr sz="1900" b="0" i="0" u="none" strike="noStrike" cap="none">
                <a:solidFill>
                  <a:schemeClr val="dk1"/>
                </a:solidFill>
                <a:latin typeface="Century Gothic"/>
                <a:ea typeface="Century Gothic"/>
                <a:cs typeface="Century Gothic"/>
                <a:sym typeface="Century Gothic"/>
              </a:defRPr>
            </a:lvl8pPr>
            <a:lvl9pPr marR="0" lvl="8" algn="l" rtl="0">
              <a:spcBef>
                <a:spcPts val="0"/>
              </a:spcBef>
              <a:spcAft>
                <a:spcPts val="0"/>
              </a:spcAft>
              <a:buSzPts val="1500"/>
              <a:buNone/>
              <a:defRPr sz="1900" b="0" i="0" u="none" strike="noStrike" cap="none">
                <a:solidFill>
                  <a:schemeClr val="dk1"/>
                </a:solidFill>
                <a:latin typeface="Century Gothic"/>
                <a:ea typeface="Century Gothic"/>
                <a:cs typeface="Century Gothic"/>
                <a:sym typeface="Century Gothic"/>
              </a:defRPr>
            </a:lvl9pPr>
          </a:lstStyle>
          <a:p>
            <a:endParaRPr/>
          </a:p>
        </p:txBody>
      </p:sp>
      <p:sp>
        <p:nvSpPr>
          <p:cNvPr id="199" name="Google Shape;199;p31"/>
          <p:cNvSpPr txBox="1">
            <a:spLocks noGrp="1"/>
          </p:cNvSpPr>
          <p:nvPr>
            <p:ph type="sldNum" idx="12"/>
          </p:nvPr>
        </p:nvSpPr>
        <p:spPr>
          <a:xfrm>
            <a:off x="7766431" y="295736"/>
            <a:ext cx="628800" cy="767400"/>
          </a:xfrm>
          <a:prstGeom prst="rect">
            <a:avLst/>
          </a:prstGeom>
          <a:noFill/>
          <a:ln>
            <a:noFill/>
          </a:ln>
        </p:spPr>
        <p:txBody>
          <a:bodyPr spcFirstLastPara="1" wrap="square" lIns="96100" tIns="48050" rIns="96100" bIns="48050" anchor="b" anchorCtr="0">
            <a:noAutofit/>
          </a:bodyPr>
          <a:lstStyle>
            <a:lvl1pPr marL="0" marR="0" lvl="0" indent="0" algn="ctr" rtl="0">
              <a:spcBef>
                <a:spcPts val="0"/>
              </a:spcBef>
              <a:buNone/>
              <a:defRPr sz="3000" b="0" i="0" u="none">
                <a:solidFill>
                  <a:srgbClr val="888888"/>
                </a:solidFill>
                <a:latin typeface="Century Gothic"/>
                <a:ea typeface="Century Gothic"/>
                <a:cs typeface="Century Gothic"/>
                <a:sym typeface="Century Gothic"/>
              </a:defRPr>
            </a:lvl1pPr>
            <a:lvl2pPr marL="0" marR="0" lvl="1" indent="0" algn="ctr" rtl="0">
              <a:spcBef>
                <a:spcPts val="0"/>
              </a:spcBef>
              <a:buNone/>
              <a:defRPr sz="3000" b="0" i="0" u="none">
                <a:solidFill>
                  <a:srgbClr val="888888"/>
                </a:solidFill>
                <a:latin typeface="Century Gothic"/>
                <a:ea typeface="Century Gothic"/>
                <a:cs typeface="Century Gothic"/>
                <a:sym typeface="Century Gothic"/>
              </a:defRPr>
            </a:lvl2pPr>
            <a:lvl3pPr marL="0" marR="0" lvl="2" indent="0" algn="ctr" rtl="0">
              <a:spcBef>
                <a:spcPts val="0"/>
              </a:spcBef>
              <a:buNone/>
              <a:defRPr sz="3000" b="0" i="0" u="none">
                <a:solidFill>
                  <a:srgbClr val="888888"/>
                </a:solidFill>
                <a:latin typeface="Century Gothic"/>
                <a:ea typeface="Century Gothic"/>
                <a:cs typeface="Century Gothic"/>
                <a:sym typeface="Century Gothic"/>
              </a:defRPr>
            </a:lvl3pPr>
            <a:lvl4pPr marL="0" marR="0" lvl="3" indent="0" algn="ctr" rtl="0">
              <a:spcBef>
                <a:spcPts val="0"/>
              </a:spcBef>
              <a:buNone/>
              <a:defRPr sz="3000" b="0" i="0" u="none">
                <a:solidFill>
                  <a:srgbClr val="888888"/>
                </a:solidFill>
                <a:latin typeface="Century Gothic"/>
                <a:ea typeface="Century Gothic"/>
                <a:cs typeface="Century Gothic"/>
                <a:sym typeface="Century Gothic"/>
              </a:defRPr>
            </a:lvl4pPr>
            <a:lvl5pPr marL="0" marR="0" lvl="4" indent="0" algn="ctr" rtl="0">
              <a:spcBef>
                <a:spcPts val="0"/>
              </a:spcBef>
              <a:buNone/>
              <a:defRPr sz="3000" b="0" i="0" u="none">
                <a:solidFill>
                  <a:srgbClr val="888888"/>
                </a:solidFill>
                <a:latin typeface="Century Gothic"/>
                <a:ea typeface="Century Gothic"/>
                <a:cs typeface="Century Gothic"/>
                <a:sym typeface="Century Gothic"/>
              </a:defRPr>
            </a:lvl5pPr>
            <a:lvl6pPr marL="0" marR="0" lvl="5" indent="0" algn="ctr" rtl="0">
              <a:spcBef>
                <a:spcPts val="0"/>
              </a:spcBef>
              <a:buNone/>
              <a:defRPr sz="3000" b="0" i="0" u="none">
                <a:solidFill>
                  <a:srgbClr val="888888"/>
                </a:solidFill>
                <a:latin typeface="Century Gothic"/>
                <a:ea typeface="Century Gothic"/>
                <a:cs typeface="Century Gothic"/>
                <a:sym typeface="Century Gothic"/>
              </a:defRPr>
            </a:lvl6pPr>
            <a:lvl7pPr marL="0" marR="0" lvl="6" indent="0" algn="ctr" rtl="0">
              <a:spcBef>
                <a:spcPts val="0"/>
              </a:spcBef>
              <a:buNone/>
              <a:defRPr sz="3000" b="0" i="0" u="none">
                <a:solidFill>
                  <a:srgbClr val="888888"/>
                </a:solidFill>
                <a:latin typeface="Century Gothic"/>
                <a:ea typeface="Century Gothic"/>
                <a:cs typeface="Century Gothic"/>
                <a:sym typeface="Century Gothic"/>
              </a:defRPr>
            </a:lvl7pPr>
            <a:lvl8pPr marL="0" marR="0" lvl="7" indent="0" algn="ctr" rtl="0">
              <a:spcBef>
                <a:spcPts val="0"/>
              </a:spcBef>
              <a:buNone/>
              <a:defRPr sz="3000" b="0" i="0" u="none">
                <a:solidFill>
                  <a:srgbClr val="888888"/>
                </a:solidFill>
                <a:latin typeface="Century Gothic"/>
                <a:ea typeface="Century Gothic"/>
                <a:cs typeface="Century Gothic"/>
                <a:sym typeface="Century Gothic"/>
              </a:defRPr>
            </a:lvl8pPr>
            <a:lvl9pPr marL="0" marR="0" lvl="8" indent="0" algn="ctr" rtl="0">
              <a:spcBef>
                <a:spcPts val="0"/>
              </a:spcBef>
              <a:buNone/>
              <a:defRPr sz="3000" b="0" i="0" u="none">
                <a:solidFill>
                  <a:srgbClr val="888888"/>
                </a:solidFill>
                <a:latin typeface="Century Gothic"/>
                <a:ea typeface="Century Gothic"/>
                <a:cs typeface="Century Gothic"/>
                <a:sym typeface="Century Gothic"/>
              </a:defRPr>
            </a:lvl9pPr>
          </a:lstStyle>
          <a:p>
            <a:pPr marL="0" lvl="0" indent="0" algn="ct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76"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blipFill>
          <a:blip r:embed="rId19">
            <a:alphaModFix/>
          </a:blip>
          <a:stretch>
            <a:fillRect/>
          </a:stretch>
        </a:blipFill>
        <a:effectLst/>
      </p:bgPr>
    </p:bg>
    <p:spTree>
      <p:nvGrpSpPr>
        <p:cNvPr id="1" name="Shape 206"/>
        <p:cNvGrpSpPr/>
        <p:nvPr/>
      </p:nvGrpSpPr>
      <p:grpSpPr>
        <a:xfrm>
          <a:off x="0" y="0"/>
          <a:ext cx="0" cy="0"/>
          <a:chOff x="0" y="0"/>
          <a:chExt cx="0" cy="0"/>
        </a:xfrm>
      </p:grpSpPr>
      <p:sp>
        <p:nvSpPr>
          <p:cNvPr id="207" name="Google Shape;207;p33"/>
          <p:cNvSpPr/>
          <p:nvPr/>
        </p:nvSpPr>
        <p:spPr>
          <a:xfrm>
            <a:off x="6299432" y="1676400"/>
            <a:ext cx="2819400" cy="2819400"/>
          </a:xfrm>
          <a:prstGeom prst="ellipse">
            <a:avLst/>
          </a:prstGeom>
          <a:gradFill>
            <a:gsLst>
              <a:gs pos="0">
                <a:srgbClr val="4CB9C3">
                  <a:alpha val="6666"/>
                </a:srgbClr>
              </a:gs>
              <a:gs pos="36000">
                <a:srgbClr val="4CB9C3">
                  <a:alpha val="5882"/>
                </a:srgbClr>
              </a:gs>
              <a:gs pos="69000">
                <a:srgbClr val="4CB9C3">
                  <a:alpha val="0"/>
                </a:srgbClr>
              </a:gs>
              <a:gs pos="100000">
                <a:srgbClr val="4CB9C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33"/>
          <p:cNvSpPr/>
          <p:nvPr/>
        </p:nvSpPr>
        <p:spPr>
          <a:xfrm>
            <a:off x="5689832" y="-457200"/>
            <a:ext cx="1600200" cy="1600200"/>
          </a:xfrm>
          <a:prstGeom prst="ellipse">
            <a:avLst/>
          </a:prstGeom>
          <a:gradFill>
            <a:gsLst>
              <a:gs pos="0">
                <a:srgbClr val="4CB9C3">
                  <a:alpha val="13725"/>
                </a:srgbClr>
              </a:gs>
              <a:gs pos="36000">
                <a:srgbClr val="4CB9C3">
                  <a:alpha val="6666"/>
                </a:srgbClr>
              </a:gs>
              <a:gs pos="73000">
                <a:srgbClr val="4CB9C3">
                  <a:alpha val="0"/>
                </a:srgbClr>
              </a:gs>
              <a:gs pos="100000">
                <a:srgbClr val="4CB9C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33"/>
          <p:cNvSpPr/>
          <p:nvPr/>
        </p:nvSpPr>
        <p:spPr>
          <a:xfrm>
            <a:off x="6299432" y="6096000"/>
            <a:ext cx="990600" cy="990600"/>
          </a:xfrm>
          <a:prstGeom prst="ellipse">
            <a:avLst/>
          </a:prstGeom>
          <a:gradFill>
            <a:gsLst>
              <a:gs pos="0">
                <a:srgbClr val="4CB9C3">
                  <a:alpha val="8627"/>
                </a:srgbClr>
              </a:gs>
              <a:gs pos="36000">
                <a:srgbClr val="4CB9C3">
                  <a:alpha val="4705"/>
                </a:srgbClr>
              </a:gs>
              <a:gs pos="66000">
                <a:srgbClr val="4CB9C3">
                  <a:alpha val="0"/>
                </a:srgbClr>
              </a:gs>
              <a:gs pos="100000">
                <a:srgbClr val="4CB9C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33"/>
          <p:cNvSpPr/>
          <p:nvPr/>
        </p:nvSpPr>
        <p:spPr>
          <a:xfrm>
            <a:off x="-153988" y="2667000"/>
            <a:ext cx="4191000" cy="4191000"/>
          </a:xfrm>
          <a:prstGeom prst="ellipse">
            <a:avLst/>
          </a:prstGeom>
          <a:gradFill>
            <a:gsLst>
              <a:gs pos="0">
                <a:srgbClr val="4CB9C3">
                  <a:alpha val="10980"/>
                </a:srgbClr>
              </a:gs>
              <a:gs pos="36000">
                <a:srgbClr val="4CB9C3">
                  <a:alpha val="9803"/>
                </a:srgbClr>
              </a:gs>
              <a:gs pos="75000">
                <a:srgbClr val="4CB9C3">
                  <a:alpha val="0"/>
                </a:srgbClr>
              </a:gs>
              <a:gs pos="100000">
                <a:srgbClr val="4CB9C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33"/>
          <p:cNvSpPr/>
          <p:nvPr/>
        </p:nvSpPr>
        <p:spPr>
          <a:xfrm>
            <a:off x="-839788" y="2895600"/>
            <a:ext cx="2362200" cy="2362200"/>
          </a:xfrm>
          <a:prstGeom prst="ellipse">
            <a:avLst/>
          </a:prstGeom>
          <a:gradFill>
            <a:gsLst>
              <a:gs pos="0">
                <a:srgbClr val="4CB9C3">
                  <a:alpha val="7843"/>
                </a:srgbClr>
              </a:gs>
              <a:gs pos="36000">
                <a:srgbClr val="4CB9C3">
                  <a:alpha val="7843"/>
                </a:srgbClr>
              </a:gs>
              <a:gs pos="72000">
                <a:srgbClr val="4CB9C3">
                  <a:alpha val="0"/>
                </a:srgbClr>
              </a:gs>
              <a:gs pos="100000">
                <a:srgbClr val="4CB9C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33"/>
          <p:cNvSpPr/>
          <p:nvPr/>
        </p:nvSpPr>
        <p:spPr>
          <a:xfrm>
            <a:off x="7745644" y="0"/>
            <a:ext cx="685800" cy="1099458"/>
          </a:xfrm>
          <a:prstGeom prst="rect">
            <a:avLst/>
          </a:prstGeom>
          <a:solidFill>
            <a:schemeClr val="accent1"/>
          </a:solidFill>
          <a:ln>
            <a:noFill/>
          </a:ln>
          <a:effectLst>
            <a:outerShdw blurRad="38100" dist="25400" dir="5400000" rotWithShape="0">
              <a:srgbClr val="000000">
                <a:alpha val="4470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33"/>
          <p:cNvSpPr txBox="1">
            <a:spLocks noGrp="1"/>
          </p:cNvSpPr>
          <p:nvPr>
            <p:ph type="title"/>
          </p:nvPr>
        </p:nvSpPr>
        <p:spPr>
          <a:xfrm>
            <a:off x="484710" y="452718"/>
            <a:ext cx="7055380" cy="140053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Clr>
                <a:schemeClr val="lt2"/>
              </a:buClr>
              <a:buSzPts val="4200"/>
              <a:buFont typeface="Century Gothic"/>
              <a:buNone/>
              <a:defRPr sz="4200" b="0" i="0" u="none" strike="noStrike" cap="none">
                <a:solidFill>
                  <a:schemeClr val="lt2"/>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lt2"/>
                </a:solidFill>
              </a:defRPr>
            </a:lvl2pPr>
            <a:lvl3pPr marR="0" lvl="2" algn="l" rtl="0">
              <a:spcBef>
                <a:spcPts val="0"/>
              </a:spcBef>
              <a:spcAft>
                <a:spcPts val="0"/>
              </a:spcAft>
              <a:buSzPts val="1400"/>
              <a:buNone/>
              <a:defRPr sz="1800" b="0" i="0" u="none" strike="noStrike" cap="none">
                <a:solidFill>
                  <a:schemeClr val="lt2"/>
                </a:solidFill>
              </a:defRPr>
            </a:lvl3pPr>
            <a:lvl4pPr marR="0" lvl="3" algn="l" rtl="0">
              <a:spcBef>
                <a:spcPts val="0"/>
              </a:spcBef>
              <a:spcAft>
                <a:spcPts val="0"/>
              </a:spcAft>
              <a:buSzPts val="1400"/>
              <a:buNone/>
              <a:defRPr sz="1800" b="0" i="0" u="none" strike="noStrike" cap="none">
                <a:solidFill>
                  <a:schemeClr val="lt2"/>
                </a:solidFill>
              </a:defRPr>
            </a:lvl4pPr>
            <a:lvl5pPr marR="0" lvl="4" algn="l" rtl="0">
              <a:spcBef>
                <a:spcPts val="0"/>
              </a:spcBef>
              <a:spcAft>
                <a:spcPts val="0"/>
              </a:spcAft>
              <a:buSzPts val="1400"/>
              <a:buNone/>
              <a:defRPr sz="1800" b="0" i="0" u="none" strike="noStrike" cap="none">
                <a:solidFill>
                  <a:schemeClr val="lt2"/>
                </a:solidFill>
              </a:defRPr>
            </a:lvl5pPr>
            <a:lvl6pPr marR="0" lvl="5" algn="l" rtl="0">
              <a:spcBef>
                <a:spcPts val="0"/>
              </a:spcBef>
              <a:spcAft>
                <a:spcPts val="0"/>
              </a:spcAft>
              <a:buSzPts val="1400"/>
              <a:buNone/>
              <a:defRPr sz="1800" b="0" i="0" u="none" strike="noStrike" cap="none">
                <a:solidFill>
                  <a:schemeClr val="lt2"/>
                </a:solidFill>
              </a:defRPr>
            </a:lvl6pPr>
            <a:lvl7pPr marR="0" lvl="6" algn="l" rtl="0">
              <a:spcBef>
                <a:spcPts val="0"/>
              </a:spcBef>
              <a:spcAft>
                <a:spcPts val="0"/>
              </a:spcAft>
              <a:buSzPts val="1400"/>
              <a:buNone/>
              <a:defRPr sz="1800" b="0" i="0" u="none" strike="noStrike" cap="none">
                <a:solidFill>
                  <a:schemeClr val="lt2"/>
                </a:solidFill>
              </a:defRPr>
            </a:lvl7pPr>
            <a:lvl8pPr marR="0" lvl="7" algn="l" rtl="0">
              <a:spcBef>
                <a:spcPts val="0"/>
              </a:spcBef>
              <a:spcAft>
                <a:spcPts val="0"/>
              </a:spcAft>
              <a:buSzPts val="1400"/>
              <a:buNone/>
              <a:defRPr sz="1800" b="0" i="0" u="none" strike="noStrike" cap="none">
                <a:solidFill>
                  <a:schemeClr val="lt2"/>
                </a:solidFill>
              </a:defRPr>
            </a:lvl8pPr>
            <a:lvl9pPr marR="0" lvl="8" algn="l" rtl="0">
              <a:spcBef>
                <a:spcPts val="0"/>
              </a:spcBef>
              <a:spcAft>
                <a:spcPts val="0"/>
              </a:spcAft>
              <a:buSzPts val="1400"/>
              <a:buNone/>
              <a:defRPr sz="1800" b="0" i="0" u="none" strike="noStrike" cap="none">
                <a:solidFill>
                  <a:schemeClr val="lt2"/>
                </a:solidFill>
              </a:defRPr>
            </a:lvl9pPr>
          </a:lstStyle>
          <a:p>
            <a:endParaRPr/>
          </a:p>
        </p:txBody>
      </p:sp>
      <p:sp>
        <p:nvSpPr>
          <p:cNvPr id="214" name="Google Shape;214;p33"/>
          <p:cNvSpPr txBox="1">
            <a:spLocks noGrp="1"/>
          </p:cNvSpPr>
          <p:nvPr>
            <p:ph type="body" idx="1"/>
          </p:nvPr>
        </p:nvSpPr>
        <p:spPr>
          <a:xfrm>
            <a:off x="827700" y="2052925"/>
            <a:ext cx="6711654" cy="4195481"/>
          </a:xfrm>
          <a:prstGeom prst="rect">
            <a:avLst/>
          </a:prstGeom>
          <a:noFill/>
          <a:ln>
            <a:noFill/>
          </a:ln>
        </p:spPr>
        <p:txBody>
          <a:bodyPr spcFirstLastPara="1" wrap="square" lIns="91425" tIns="45700" rIns="91425" bIns="45700" anchor="t" anchorCtr="0">
            <a:normAutofit/>
          </a:bodyPr>
          <a:lstStyle>
            <a:lvl1pPr marL="457200" marR="0" lvl="0" indent="-330200" algn="l" rtl="0">
              <a:spcBef>
                <a:spcPts val="1000"/>
              </a:spcBef>
              <a:spcAft>
                <a:spcPts val="0"/>
              </a:spcAft>
              <a:buClr>
                <a:srgbClr val="86D1D8"/>
              </a:buClr>
              <a:buSzPts val="1600"/>
              <a:buFont typeface="Noto Sans Symbols"/>
              <a:buChar char="►"/>
              <a:defRPr sz="2000" b="0" i="0" u="none" strike="noStrike" cap="none">
                <a:solidFill>
                  <a:schemeClr val="lt1"/>
                </a:solidFill>
                <a:latin typeface="Century Gothic"/>
                <a:ea typeface="Century Gothic"/>
                <a:cs typeface="Century Gothic"/>
                <a:sym typeface="Century Gothic"/>
              </a:defRPr>
            </a:lvl1pPr>
            <a:lvl2pPr marL="914400" marR="0" lvl="1" indent="-320040" algn="l" rtl="0">
              <a:spcBef>
                <a:spcPts val="1000"/>
              </a:spcBef>
              <a:spcAft>
                <a:spcPts val="0"/>
              </a:spcAft>
              <a:buClr>
                <a:srgbClr val="86D1D8"/>
              </a:buClr>
              <a:buSzPts val="1440"/>
              <a:buFont typeface="Noto Sans Symbols"/>
              <a:buChar char="►"/>
              <a:defRPr sz="1800" b="0" i="0" u="none" strike="noStrike" cap="none">
                <a:solidFill>
                  <a:schemeClr val="lt1"/>
                </a:solidFill>
                <a:latin typeface="Century Gothic"/>
                <a:ea typeface="Century Gothic"/>
                <a:cs typeface="Century Gothic"/>
                <a:sym typeface="Century Gothic"/>
              </a:defRPr>
            </a:lvl2pPr>
            <a:lvl3pPr marL="1371600" marR="0" lvl="2" indent="-309880" algn="l" rtl="0">
              <a:spcBef>
                <a:spcPts val="1000"/>
              </a:spcBef>
              <a:spcAft>
                <a:spcPts val="0"/>
              </a:spcAft>
              <a:buClr>
                <a:srgbClr val="86D1D8"/>
              </a:buClr>
              <a:buSzPts val="1280"/>
              <a:buFont typeface="Noto Sans Symbols"/>
              <a:buChar char="►"/>
              <a:defRPr sz="1600" b="0" i="0" u="none" strike="noStrike" cap="none">
                <a:solidFill>
                  <a:schemeClr val="lt1"/>
                </a:solidFill>
                <a:latin typeface="Century Gothic"/>
                <a:ea typeface="Century Gothic"/>
                <a:cs typeface="Century Gothic"/>
                <a:sym typeface="Century Gothic"/>
              </a:defRPr>
            </a:lvl3pPr>
            <a:lvl4pPr marL="1828800" marR="0" lvl="3" indent="-299719" algn="l" rtl="0">
              <a:spcBef>
                <a:spcPts val="1000"/>
              </a:spcBef>
              <a:spcAft>
                <a:spcPts val="0"/>
              </a:spcAft>
              <a:buClr>
                <a:srgbClr val="86D1D8"/>
              </a:buClr>
              <a:buSzPts val="1120"/>
              <a:buFont typeface="Noto Sans Symbols"/>
              <a:buChar char="►"/>
              <a:defRPr sz="1400" b="0" i="0" u="none" strike="noStrike" cap="none">
                <a:solidFill>
                  <a:schemeClr val="lt1"/>
                </a:solidFill>
                <a:latin typeface="Century Gothic"/>
                <a:ea typeface="Century Gothic"/>
                <a:cs typeface="Century Gothic"/>
                <a:sym typeface="Century Gothic"/>
              </a:defRPr>
            </a:lvl4pPr>
            <a:lvl5pPr marL="2286000" marR="0" lvl="4" indent="-299720" algn="l" rtl="0">
              <a:spcBef>
                <a:spcPts val="1000"/>
              </a:spcBef>
              <a:spcAft>
                <a:spcPts val="0"/>
              </a:spcAft>
              <a:buClr>
                <a:srgbClr val="86D1D8"/>
              </a:buClr>
              <a:buSzPts val="1120"/>
              <a:buFont typeface="Noto Sans Symbols"/>
              <a:buChar char="►"/>
              <a:defRPr sz="1400" b="0" i="0" u="none" strike="noStrike" cap="none">
                <a:solidFill>
                  <a:schemeClr val="lt1"/>
                </a:solidFill>
                <a:latin typeface="Century Gothic"/>
                <a:ea typeface="Century Gothic"/>
                <a:cs typeface="Century Gothic"/>
                <a:sym typeface="Century Gothic"/>
              </a:defRPr>
            </a:lvl5pPr>
            <a:lvl6pPr marL="2743200" marR="0" lvl="5" indent="-299720" algn="l" rtl="0">
              <a:spcBef>
                <a:spcPts val="1000"/>
              </a:spcBef>
              <a:spcAft>
                <a:spcPts val="0"/>
              </a:spcAft>
              <a:buClr>
                <a:srgbClr val="86D1D8"/>
              </a:buClr>
              <a:buSzPts val="1120"/>
              <a:buFont typeface="Noto Sans Symbols"/>
              <a:buChar char="►"/>
              <a:defRPr sz="1400" b="0" i="0" u="none" strike="noStrike" cap="none">
                <a:solidFill>
                  <a:schemeClr val="lt1"/>
                </a:solidFill>
                <a:latin typeface="Century Gothic"/>
                <a:ea typeface="Century Gothic"/>
                <a:cs typeface="Century Gothic"/>
                <a:sym typeface="Century Gothic"/>
              </a:defRPr>
            </a:lvl6pPr>
            <a:lvl7pPr marL="3200400" marR="0" lvl="6" indent="-299720" algn="l" rtl="0">
              <a:spcBef>
                <a:spcPts val="1000"/>
              </a:spcBef>
              <a:spcAft>
                <a:spcPts val="0"/>
              </a:spcAft>
              <a:buClr>
                <a:srgbClr val="86D1D8"/>
              </a:buClr>
              <a:buSzPts val="1120"/>
              <a:buFont typeface="Noto Sans Symbols"/>
              <a:buChar char="►"/>
              <a:defRPr sz="1400" b="0" i="0" u="none" strike="noStrike" cap="none">
                <a:solidFill>
                  <a:schemeClr val="lt1"/>
                </a:solidFill>
                <a:latin typeface="Century Gothic"/>
                <a:ea typeface="Century Gothic"/>
                <a:cs typeface="Century Gothic"/>
                <a:sym typeface="Century Gothic"/>
              </a:defRPr>
            </a:lvl7pPr>
            <a:lvl8pPr marL="3657600" marR="0" lvl="7" indent="-299720" algn="l" rtl="0">
              <a:spcBef>
                <a:spcPts val="1000"/>
              </a:spcBef>
              <a:spcAft>
                <a:spcPts val="0"/>
              </a:spcAft>
              <a:buClr>
                <a:srgbClr val="86D1D8"/>
              </a:buClr>
              <a:buSzPts val="1120"/>
              <a:buFont typeface="Noto Sans Symbols"/>
              <a:buChar char="►"/>
              <a:defRPr sz="1400" b="0" i="0" u="none" strike="noStrike" cap="none">
                <a:solidFill>
                  <a:schemeClr val="lt1"/>
                </a:solidFill>
                <a:latin typeface="Century Gothic"/>
                <a:ea typeface="Century Gothic"/>
                <a:cs typeface="Century Gothic"/>
                <a:sym typeface="Century Gothic"/>
              </a:defRPr>
            </a:lvl8pPr>
            <a:lvl9pPr marL="4114800" marR="0" lvl="8" indent="-299720" algn="l" rtl="0">
              <a:spcBef>
                <a:spcPts val="1000"/>
              </a:spcBef>
              <a:spcAft>
                <a:spcPts val="0"/>
              </a:spcAft>
              <a:buClr>
                <a:srgbClr val="86D1D8"/>
              </a:buClr>
              <a:buSzPts val="1120"/>
              <a:buFont typeface="Noto Sans Symbols"/>
              <a:buChar char="►"/>
              <a:defRPr sz="1400" b="0" i="0" u="none" strike="noStrike" cap="none">
                <a:solidFill>
                  <a:schemeClr val="lt1"/>
                </a:solidFill>
                <a:latin typeface="Century Gothic"/>
                <a:ea typeface="Century Gothic"/>
                <a:cs typeface="Century Gothic"/>
                <a:sym typeface="Century Gothic"/>
              </a:defRPr>
            </a:lvl9pPr>
          </a:lstStyle>
          <a:p>
            <a:endParaRPr/>
          </a:p>
        </p:txBody>
      </p:sp>
      <p:sp>
        <p:nvSpPr>
          <p:cNvPr id="215" name="Google Shape;215;p33"/>
          <p:cNvSpPr txBox="1">
            <a:spLocks noGrp="1"/>
          </p:cNvSpPr>
          <p:nvPr>
            <p:ph type="dt" idx="10"/>
          </p:nvPr>
        </p:nvSpPr>
        <p:spPr>
          <a:xfrm rot="5400000">
            <a:off x="7494989" y="1828771"/>
            <a:ext cx="990599" cy="228659"/>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100" b="0" i="0" u="none" strike="noStrike" cap="none">
                <a:solidFill>
                  <a:schemeClr val="lt1"/>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2pPr>
            <a:lvl3pPr marR="0" lvl="2"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3pPr>
            <a:lvl4pPr marR="0" lvl="3"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4pPr>
            <a:lvl5pPr marR="0" lvl="4"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5pPr>
            <a:lvl6pPr marR="0" lvl="5"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6pPr>
            <a:lvl7pPr marR="0" lvl="6"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7pPr>
            <a:lvl8pPr marR="0" lvl="7"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8pPr>
            <a:lvl9pPr marR="0" lvl="8"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216" name="Google Shape;216;p33"/>
          <p:cNvSpPr txBox="1">
            <a:spLocks noGrp="1"/>
          </p:cNvSpPr>
          <p:nvPr>
            <p:ph type="ftr" idx="11"/>
          </p:nvPr>
        </p:nvSpPr>
        <p:spPr>
          <a:xfrm rot="5400000">
            <a:off x="6233335" y="3263371"/>
            <a:ext cx="3859795" cy="22866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100" b="0" i="0" u="none" strike="noStrike" cap="none">
                <a:solidFill>
                  <a:schemeClr val="lt1"/>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2pPr>
            <a:lvl3pPr marR="0" lvl="2"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3pPr>
            <a:lvl4pPr marR="0" lvl="3"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4pPr>
            <a:lvl5pPr marR="0" lvl="4"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5pPr>
            <a:lvl6pPr marR="0" lvl="5"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6pPr>
            <a:lvl7pPr marR="0" lvl="6"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7pPr>
            <a:lvl8pPr marR="0" lvl="7"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8pPr>
            <a:lvl9pPr marR="0" lvl="8"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217" name="Google Shape;217;p33"/>
          <p:cNvSpPr txBox="1">
            <a:spLocks noGrp="1"/>
          </p:cNvSpPr>
          <p:nvPr>
            <p:ph type="sldNum" idx="12"/>
          </p:nvPr>
        </p:nvSpPr>
        <p:spPr>
          <a:xfrm>
            <a:off x="7766431" y="295736"/>
            <a:ext cx="628813" cy="767687"/>
          </a:xfrm>
          <a:prstGeom prst="rect">
            <a:avLst/>
          </a:prstGeom>
          <a:noFill/>
          <a:ln>
            <a:noFill/>
          </a:ln>
        </p:spPr>
        <p:txBody>
          <a:bodyPr spcFirstLastPara="1" wrap="square" lIns="91425" tIns="45700" rIns="91425" bIns="45700" anchor="b" anchorCtr="0">
            <a:noAutofit/>
          </a:bodyPr>
          <a:lstStyle>
            <a:lvl1pPr marL="0" marR="0" lvl="0" indent="0" algn="ctr" rtl="0">
              <a:spcBef>
                <a:spcPts val="0"/>
              </a:spcBef>
              <a:buNone/>
              <a:defRPr sz="2801" b="0" i="0" u="none" strike="noStrike" cap="none">
                <a:solidFill>
                  <a:schemeClr val="lt1"/>
                </a:solidFill>
                <a:latin typeface="Century Gothic"/>
                <a:ea typeface="Century Gothic"/>
                <a:cs typeface="Century Gothic"/>
                <a:sym typeface="Century Gothic"/>
              </a:defRPr>
            </a:lvl1pPr>
            <a:lvl2pPr marL="0" marR="0" lvl="1" indent="0" algn="ctr" rtl="0">
              <a:spcBef>
                <a:spcPts val="0"/>
              </a:spcBef>
              <a:buNone/>
              <a:defRPr sz="2801" b="0" i="0" u="none" strike="noStrike" cap="none">
                <a:solidFill>
                  <a:schemeClr val="lt1"/>
                </a:solidFill>
                <a:latin typeface="Century Gothic"/>
                <a:ea typeface="Century Gothic"/>
                <a:cs typeface="Century Gothic"/>
                <a:sym typeface="Century Gothic"/>
              </a:defRPr>
            </a:lvl2pPr>
            <a:lvl3pPr marL="0" marR="0" lvl="2" indent="0" algn="ctr" rtl="0">
              <a:spcBef>
                <a:spcPts val="0"/>
              </a:spcBef>
              <a:buNone/>
              <a:defRPr sz="2801" b="0" i="0" u="none" strike="noStrike" cap="none">
                <a:solidFill>
                  <a:schemeClr val="lt1"/>
                </a:solidFill>
                <a:latin typeface="Century Gothic"/>
                <a:ea typeface="Century Gothic"/>
                <a:cs typeface="Century Gothic"/>
                <a:sym typeface="Century Gothic"/>
              </a:defRPr>
            </a:lvl3pPr>
            <a:lvl4pPr marL="0" marR="0" lvl="3" indent="0" algn="ctr" rtl="0">
              <a:spcBef>
                <a:spcPts val="0"/>
              </a:spcBef>
              <a:buNone/>
              <a:defRPr sz="2801" b="0" i="0" u="none" strike="noStrike" cap="none">
                <a:solidFill>
                  <a:schemeClr val="lt1"/>
                </a:solidFill>
                <a:latin typeface="Century Gothic"/>
                <a:ea typeface="Century Gothic"/>
                <a:cs typeface="Century Gothic"/>
                <a:sym typeface="Century Gothic"/>
              </a:defRPr>
            </a:lvl4pPr>
            <a:lvl5pPr marL="0" marR="0" lvl="4" indent="0" algn="ctr" rtl="0">
              <a:spcBef>
                <a:spcPts val="0"/>
              </a:spcBef>
              <a:buNone/>
              <a:defRPr sz="2801" b="0" i="0" u="none" strike="noStrike" cap="none">
                <a:solidFill>
                  <a:schemeClr val="lt1"/>
                </a:solidFill>
                <a:latin typeface="Century Gothic"/>
                <a:ea typeface="Century Gothic"/>
                <a:cs typeface="Century Gothic"/>
                <a:sym typeface="Century Gothic"/>
              </a:defRPr>
            </a:lvl5pPr>
            <a:lvl6pPr marL="0" marR="0" lvl="5" indent="0" algn="ctr" rtl="0">
              <a:spcBef>
                <a:spcPts val="0"/>
              </a:spcBef>
              <a:buNone/>
              <a:defRPr sz="2801" b="0" i="0" u="none" strike="noStrike" cap="none">
                <a:solidFill>
                  <a:schemeClr val="lt1"/>
                </a:solidFill>
                <a:latin typeface="Century Gothic"/>
                <a:ea typeface="Century Gothic"/>
                <a:cs typeface="Century Gothic"/>
                <a:sym typeface="Century Gothic"/>
              </a:defRPr>
            </a:lvl6pPr>
            <a:lvl7pPr marL="0" marR="0" lvl="6" indent="0" algn="ctr" rtl="0">
              <a:spcBef>
                <a:spcPts val="0"/>
              </a:spcBef>
              <a:buNone/>
              <a:defRPr sz="2801" b="0" i="0" u="none" strike="noStrike" cap="none">
                <a:solidFill>
                  <a:schemeClr val="lt1"/>
                </a:solidFill>
                <a:latin typeface="Century Gothic"/>
                <a:ea typeface="Century Gothic"/>
                <a:cs typeface="Century Gothic"/>
                <a:sym typeface="Century Gothic"/>
              </a:defRPr>
            </a:lvl7pPr>
            <a:lvl8pPr marL="0" marR="0" lvl="7" indent="0" algn="ctr" rtl="0">
              <a:spcBef>
                <a:spcPts val="0"/>
              </a:spcBef>
              <a:buNone/>
              <a:defRPr sz="2801" b="0" i="0" u="none" strike="noStrike" cap="none">
                <a:solidFill>
                  <a:schemeClr val="lt1"/>
                </a:solidFill>
                <a:latin typeface="Century Gothic"/>
                <a:ea typeface="Century Gothic"/>
                <a:cs typeface="Century Gothic"/>
                <a:sym typeface="Century Gothic"/>
              </a:defRPr>
            </a:lvl8pPr>
            <a:lvl9pPr marL="0" marR="0" lvl="8" indent="0" algn="ctr" rtl="0">
              <a:spcBef>
                <a:spcPts val="0"/>
              </a:spcBef>
              <a:buNone/>
              <a:defRPr sz="2801" b="0" i="0" u="none" strike="noStrike" cap="none">
                <a:solidFill>
                  <a:schemeClr val="lt1"/>
                </a:solidFill>
                <a:latin typeface="Century Gothic"/>
                <a:ea typeface="Century Gothic"/>
                <a:cs typeface="Century Gothic"/>
                <a:sym typeface="Century Gothic"/>
              </a:defRPr>
            </a:lvl9pPr>
          </a:lstStyle>
          <a:p>
            <a:pPr marL="0" lvl="0" indent="0" algn="ct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 id="2147483689" r:id="rId13"/>
    <p:sldLayoutId id="2147483690" r:id="rId14"/>
    <p:sldLayoutId id="2147483691" r:id="rId15"/>
    <p:sldLayoutId id="2147483692" r:id="rId16"/>
    <p:sldLayoutId id="2147483693"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13.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9.xml"/><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13.xml"/><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13.xml"/><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3" Type="http://schemas.openxmlformats.org/officeDocument/2006/relationships/hyperlink" Target="https://dl.acm.org/doi/pdf/10.1145/3555572" TargetMode="External"/><Relationship Id="rId7" Type="http://schemas.openxmlformats.org/officeDocument/2006/relationships/hyperlink" Target="https://arxiv.org/pdf/2103.07769" TargetMode="External"/><Relationship Id="rId2" Type="http://schemas.openxmlformats.org/officeDocument/2006/relationships/notesSlide" Target="../notesSlides/notesSlide22.xml"/><Relationship Id="rId1" Type="http://schemas.openxmlformats.org/officeDocument/2006/relationships/slideLayout" Target="../slideLayouts/slideLayout13.xml"/><Relationship Id="rId6" Type="http://schemas.openxmlformats.org/officeDocument/2006/relationships/hyperlink" Target="https://doi.org/10.1145/3630106.3658987" TargetMode="External"/><Relationship Id="rId5" Type="http://schemas.openxmlformats.org/officeDocument/2006/relationships/hyperlink" Target="https://www.bbc.com/future/article/20170331-50-grand-challenges-for-the-21st-century" TargetMode="External"/><Relationship Id="rId4" Type="http://schemas.openxmlformats.org/officeDocument/2006/relationships/hyperlink" Target="https://www150.statcan.gc.ca/n1/pub/22-20-0001/222000012024003-eng.htm" TargetMode="External"/></Relationships>
</file>

<file path=ppt/slides/_rels/slide23.xml.rels><?xml version="1.0" encoding="UTF-8" standalone="yes"?>
<Relationships xmlns="http://schemas.openxmlformats.org/package/2006/relationships"><Relationship Id="rId3" Type="http://schemas.openxmlformats.org/officeDocument/2006/relationships/hyperlink" Target="https://dl.acm.org/doi/pdf/10.1145/3308560.3317590" TargetMode="External"/><Relationship Id="rId2" Type="http://schemas.openxmlformats.org/officeDocument/2006/relationships/notesSlide" Target="../notesSlides/notesSlide23.xml"/><Relationship Id="rId1" Type="http://schemas.openxmlformats.org/officeDocument/2006/relationships/slideLayout" Target="../slideLayouts/slideLayout13.xml"/><Relationship Id="rId6" Type="http://schemas.openxmlformats.org/officeDocument/2006/relationships/hyperlink" Target="https://en.teyit.org/teyitpedia/can-chatgpt-be-a-reliable-fact-checker" TargetMode="External"/><Relationship Id="rId5" Type="http://schemas.openxmlformats.org/officeDocument/2006/relationships/hyperlink" Target="https://ivyexec.com/career-advice/2025/how-ai-powered-fact-checking-can-help-combat-misinformation" TargetMode="External"/><Relationship Id="rId4" Type="http://schemas.openxmlformats.org/officeDocument/2006/relationships/hyperlink" Target="https://www.kff.org/health-information-trust/press-release/poll-most-who-use-artificial-intelligence-doubt-ai-chatbots-provide-accurate-health-information/" TargetMode="External"/></Relationships>
</file>

<file path=ppt/slides/_rels/slide24.xml.rels><?xml version="1.0" encoding="UTF-8" standalone="yes"?>
<Relationships xmlns="http://schemas.openxmlformats.org/package/2006/relationships"><Relationship Id="rId3" Type="http://schemas.openxmlformats.org/officeDocument/2006/relationships/hyperlink" Target="https://www.jaroeducation.com/blog/future-of-generative-ai/" TargetMode="External"/><Relationship Id="rId2" Type="http://schemas.openxmlformats.org/officeDocument/2006/relationships/notesSlide" Target="../notesSlides/notesSlide24.xml"/><Relationship Id="rId1" Type="http://schemas.openxmlformats.org/officeDocument/2006/relationships/slideLayout" Target="../slideLayouts/slideLayout13.xml"/><Relationship Id="rId5" Type="http://schemas.openxmlformats.org/officeDocument/2006/relationships/hyperlink" Target="https://chat.openai.com/" TargetMode="External"/><Relationship Id="rId4" Type="http://schemas.openxmlformats.org/officeDocument/2006/relationships/hyperlink" Target="https://ojs.aaai.org/index.php/AAAI/article/view/16819"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9.xml"/><Relationship Id="rId4" Type="http://schemas.openxmlformats.org/officeDocument/2006/relationships/image" Target="../media/image8.jp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9.xm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9.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9.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9.xml"/></Relationships>
</file>

<file path=ppt/slides/_rels/slide8.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svg"/><Relationship Id="rId3" Type="http://schemas.openxmlformats.org/officeDocument/2006/relationships/image" Target="../media/image1.png"/><Relationship Id="rId7" Type="http://schemas.openxmlformats.org/officeDocument/2006/relationships/image" Target="../media/image6.png"/><Relationship Id="rId12"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31.xml"/><Relationship Id="rId6" Type="http://schemas.openxmlformats.org/officeDocument/2006/relationships/image" Target="../media/image5.png"/><Relationship Id="rId11" Type="http://schemas.openxmlformats.org/officeDocument/2006/relationships/image" Target="../media/image14.png"/><Relationship Id="rId5" Type="http://schemas.openxmlformats.org/officeDocument/2006/relationships/image" Target="../media/image4.png"/><Relationship Id="rId10" Type="http://schemas.openxmlformats.org/officeDocument/2006/relationships/image" Target="../media/image13.png"/><Relationship Id="rId4" Type="http://schemas.openxmlformats.org/officeDocument/2006/relationships/image" Target="../media/image3.png"/><Relationship Id="rId9"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47"/>
        <p:cNvGrpSpPr/>
        <p:nvPr/>
      </p:nvGrpSpPr>
      <p:grpSpPr>
        <a:xfrm>
          <a:off x="0" y="0"/>
          <a:ext cx="0" cy="0"/>
          <a:chOff x="0" y="0"/>
          <a:chExt cx="0" cy="0"/>
        </a:xfrm>
      </p:grpSpPr>
      <p:pic>
        <p:nvPicPr>
          <p:cNvPr id="348" name="Google Shape;348;p51"/>
          <p:cNvPicPr preferRelativeResize="0"/>
          <p:nvPr/>
        </p:nvPicPr>
        <p:blipFill rotWithShape="1">
          <a:blip r:embed="rId4">
            <a:alphaModFix/>
          </a:blip>
          <a:srcRect l="3613"/>
          <a:stretch/>
        </p:blipFill>
        <p:spPr>
          <a:xfrm>
            <a:off x="0" y="2669685"/>
            <a:ext cx="3027758" cy="4188314"/>
          </a:xfrm>
          <a:prstGeom prst="rect">
            <a:avLst/>
          </a:prstGeom>
          <a:noFill/>
          <a:ln>
            <a:noFill/>
          </a:ln>
        </p:spPr>
      </p:pic>
      <p:pic>
        <p:nvPicPr>
          <p:cNvPr id="349" name="Google Shape;349;p51"/>
          <p:cNvPicPr preferRelativeResize="0"/>
          <p:nvPr/>
        </p:nvPicPr>
        <p:blipFill rotWithShape="1">
          <a:blip r:embed="rId5">
            <a:alphaModFix/>
          </a:blip>
          <a:srcRect l="35640"/>
          <a:stretch/>
        </p:blipFill>
        <p:spPr>
          <a:xfrm>
            <a:off x="0" y="2892347"/>
            <a:ext cx="1141809" cy="2365453"/>
          </a:xfrm>
          <a:prstGeom prst="rect">
            <a:avLst/>
          </a:prstGeom>
          <a:noFill/>
          <a:ln>
            <a:noFill/>
          </a:ln>
        </p:spPr>
      </p:pic>
      <p:sp>
        <p:nvSpPr>
          <p:cNvPr id="350" name="Google Shape;350;p51"/>
          <p:cNvSpPr/>
          <p:nvPr/>
        </p:nvSpPr>
        <p:spPr>
          <a:xfrm>
            <a:off x="6456759" y="1676400"/>
            <a:ext cx="2114700" cy="2819400"/>
          </a:xfrm>
          <a:prstGeom prst="ellipse">
            <a:avLst/>
          </a:prstGeom>
          <a:gradFill>
            <a:gsLst>
              <a:gs pos="0">
                <a:srgbClr val="4CB9C3">
                  <a:alpha val="6666"/>
                </a:srgbClr>
              </a:gs>
              <a:gs pos="36000">
                <a:srgbClr val="4CB9C3">
                  <a:alpha val="5882"/>
                </a:srgbClr>
              </a:gs>
              <a:gs pos="69000">
                <a:srgbClr val="4CB9C3">
                  <a:alpha val="0"/>
                </a:srgbClr>
              </a:gs>
              <a:gs pos="100000">
                <a:srgbClr val="4CB9C3">
                  <a:alpha val="0"/>
                </a:srgbClr>
              </a:gs>
            </a:gsLst>
            <a:path path="circle">
              <a:fillToRect l="50000" t="50000" r="50000" b="50000"/>
            </a:path>
            <a:tileRect/>
          </a:gradFill>
          <a:ln>
            <a:noFill/>
          </a:ln>
        </p:spPr>
        <p:txBody>
          <a:bodyPr spcFirstLastPara="1" wrap="square" lIns="96100" tIns="48050" rIns="96100" bIns="48050" anchor="t" anchorCtr="0">
            <a:noAutofit/>
          </a:bodyPr>
          <a:lstStyle/>
          <a:p>
            <a:pPr marL="0" marR="0" lvl="0" indent="0" algn="l" rtl="0">
              <a:spcBef>
                <a:spcPts val="0"/>
              </a:spcBef>
              <a:spcAft>
                <a:spcPts val="0"/>
              </a:spcAft>
              <a:buNone/>
            </a:pPr>
            <a:endParaRPr sz="1900">
              <a:solidFill>
                <a:schemeClr val="lt1"/>
              </a:solidFill>
              <a:latin typeface="Century Gothic"/>
              <a:ea typeface="Century Gothic"/>
              <a:cs typeface="Century Gothic"/>
              <a:sym typeface="Century Gothic"/>
            </a:endParaRPr>
          </a:p>
        </p:txBody>
      </p:sp>
      <p:pic>
        <p:nvPicPr>
          <p:cNvPr id="351" name="Google Shape;351;p51"/>
          <p:cNvPicPr preferRelativeResize="0"/>
          <p:nvPr/>
        </p:nvPicPr>
        <p:blipFill rotWithShape="1">
          <a:blip r:embed="rId6">
            <a:alphaModFix/>
          </a:blip>
          <a:srcRect t="28812"/>
          <a:stretch/>
        </p:blipFill>
        <p:spPr>
          <a:xfrm>
            <a:off x="5999559" y="0"/>
            <a:ext cx="1202540" cy="1141407"/>
          </a:xfrm>
          <a:prstGeom prst="rect">
            <a:avLst/>
          </a:prstGeom>
          <a:noFill/>
          <a:ln>
            <a:noFill/>
          </a:ln>
        </p:spPr>
      </p:pic>
      <p:pic>
        <p:nvPicPr>
          <p:cNvPr id="352" name="Google Shape;352;p51"/>
          <p:cNvPicPr preferRelativeResize="0"/>
          <p:nvPr/>
        </p:nvPicPr>
        <p:blipFill rotWithShape="1">
          <a:blip r:embed="rId7">
            <a:alphaModFix/>
          </a:blip>
          <a:srcRect b="23320"/>
          <a:stretch/>
        </p:blipFill>
        <p:spPr>
          <a:xfrm>
            <a:off x="6454408" y="6096000"/>
            <a:ext cx="745301" cy="762000"/>
          </a:xfrm>
          <a:prstGeom prst="rect">
            <a:avLst/>
          </a:prstGeom>
          <a:noFill/>
          <a:ln>
            <a:noFill/>
          </a:ln>
        </p:spPr>
      </p:pic>
      <p:sp>
        <p:nvSpPr>
          <p:cNvPr id="353" name="Google Shape;353;p51"/>
          <p:cNvSpPr/>
          <p:nvPr/>
        </p:nvSpPr>
        <p:spPr>
          <a:xfrm>
            <a:off x="7828359" y="0"/>
            <a:ext cx="514500" cy="1143000"/>
          </a:xfrm>
          <a:prstGeom prst="rect">
            <a:avLst/>
          </a:prstGeom>
          <a:solidFill>
            <a:schemeClr val="accent1"/>
          </a:solidFill>
          <a:ln>
            <a:noFill/>
          </a:ln>
          <a:effectLst>
            <a:outerShdw blurRad="38100" dist="25400" dir="5400000" rotWithShape="0">
              <a:srgbClr val="000000">
                <a:alpha val="44705"/>
              </a:srgbClr>
            </a:outerShdw>
          </a:effectLst>
        </p:spPr>
        <p:txBody>
          <a:bodyPr spcFirstLastPara="1" wrap="square" lIns="96100" tIns="48050" rIns="96100" bIns="48050" anchor="t" anchorCtr="0">
            <a:noAutofit/>
          </a:bodyPr>
          <a:lstStyle/>
          <a:p>
            <a:pPr marL="0" marR="0" lvl="0" indent="0" algn="l" rtl="0">
              <a:spcBef>
                <a:spcPts val="0"/>
              </a:spcBef>
              <a:spcAft>
                <a:spcPts val="0"/>
              </a:spcAft>
              <a:buNone/>
            </a:pPr>
            <a:endParaRPr sz="1900">
              <a:solidFill>
                <a:schemeClr val="lt1"/>
              </a:solidFill>
              <a:latin typeface="Century Gothic"/>
              <a:ea typeface="Century Gothic"/>
              <a:cs typeface="Century Gothic"/>
              <a:sym typeface="Century Gothic"/>
            </a:endParaRPr>
          </a:p>
        </p:txBody>
      </p:sp>
      <p:sp>
        <p:nvSpPr>
          <p:cNvPr id="354" name="Google Shape;354;p51"/>
          <p:cNvSpPr/>
          <p:nvPr/>
        </p:nvSpPr>
        <p:spPr>
          <a:xfrm>
            <a:off x="0" y="0"/>
            <a:ext cx="9144000" cy="6858000"/>
          </a:xfrm>
          <a:prstGeom prst="rect">
            <a:avLst/>
          </a:prstGeom>
          <a:solidFill>
            <a:schemeClr val="lt1"/>
          </a:solidFill>
          <a:ln>
            <a:noFill/>
          </a:ln>
        </p:spPr>
        <p:txBody>
          <a:bodyPr spcFirstLastPara="1" wrap="square" lIns="96100" tIns="48050" rIns="96100" bIns="48050" anchor="ctr" anchorCtr="0">
            <a:noAutofit/>
          </a:bodyPr>
          <a:lstStyle/>
          <a:p>
            <a:pPr marL="0" marR="0" lvl="0" indent="0" algn="ctr" rtl="0">
              <a:spcBef>
                <a:spcPts val="0"/>
              </a:spcBef>
              <a:spcAft>
                <a:spcPts val="0"/>
              </a:spcAft>
              <a:buNone/>
            </a:pPr>
            <a:endParaRPr sz="1900">
              <a:solidFill>
                <a:schemeClr val="lt1"/>
              </a:solidFill>
              <a:latin typeface="Century Gothic"/>
              <a:ea typeface="Century Gothic"/>
              <a:cs typeface="Century Gothic"/>
              <a:sym typeface="Century Gothic"/>
            </a:endParaRPr>
          </a:p>
        </p:txBody>
      </p:sp>
      <p:sp>
        <p:nvSpPr>
          <p:cNvPr id="355" name="Google Shape;355;p51"/>
          <p:cNvSpPr/>
          <p:nvPr/>
        </p:nvSpPr>
        <p:spPr>
          <a:xfrm>
            <a:off x="0" y="75"/>
            <a:ext cx="9144000" cy="6856500"/>
          </a:xfrm>
          <a:prstGeom prst="rect">
            <a:avLst/>
          </a:prstGeom>
          <a:blipFill rotWithShape="1">
            <a:blip r:embed="rId3">
              <a:alphaModFix/>
            </a:blip>
            <a:stretch>
              <a:fillRect/>
            </a:stretch>
          </a:blipFill>
          <a:ln>
            <a:noFill/>
          </a:ln>
        </p:spPr>
        <p:txBody>
          <a:bodyPr spcFirstLastPara="1" wrap="square" lIns="96100" tIns="48050" rIns="96100" bIns="48050" anchor="ctr" anchorCtr="0">
            <a:noAutofit/>
          </a:bodyPr>
          <a:lstStyle/>
          <a:p>
            <a:pPr marL="0" marR="0" lvl="0" indent="0" algn="ctr" rtl="0">
              <a:spcBef>
                <a:spcPts val="0"/>
              </a:spcBef>
              <a:spcAft>
                <a:spcPts val="0"/>
              </a:spcAft>
              <a:buNone/>
            </a:pPr>
            <a:endParaRPr sz="1900">
              <a:solidFill>
                <a:schemeClr val="lt1"/>
              </a:solidFill>
              <a:latin typeface="Century Gothic"/>
              <a:ea typeface="Century Gothic"/>
              <a:cs typeface="Century Gothic"/>
              <a:sym typeface="Century Gothic"/>
            </a:endParaRPr>
          </a:p>
        </p:txBody>
      </p:sp>
      <p:cxnSp>
        <p:nvCxnSpPr>
          <p:cNvPr id="356" name="Google Shape;356;p51"/>
          <p:cNvCxnSpPr/>
          <p:nvPr/>
        </p:nvCxnSpPr>
        <p:spPr>
          <a:xfrm>
            <a:off x="3490721" y="1828800"/>
            <a:ext cx="0" cy="3200400"/>
          </a:xfrm>
          <a:prstGeom prst="straightConnector1">
            <a:avLst/>
          </a:prstGeom>
          <a:noFill/>
          <a:ln w="19050" cap="flat" cmpd="sng">
            <a:solidFill>
              <a:srgbClr val="4CB9C3"/>
            </a:solidFill>
            <a:prstDash val="solid"/>
            <a:round/>
            <a:headEnd type="none" w="sm" len="sm"/>
            <a:tailEnd type="none" w="sm" len="sm"/>
          </a:ln>
        </p:spPr>
      </p:cxnSp>
      <p:pic>
        <p:nvPicPr>
          <p:cNvPr id="357" name="Google Shape;357;p51"/>
          <p:cNvPicPr preferRelativeResize="0"/>
          <p:nvPr/>
        </p:nvPicPr>
        <p:blipFill rotWithShape="1">
          <a:blip r:embed="rId7">
            <a:alphaModFix/>
          </a:blip>
          <a:srcRect b="23320"/>
          <a:stretch/>
        </p:blipFill>
        <p:spPr>
          <a:xfrm>
            <a:off x="6454408" y="6228080"/>
            <a:ext cx="745301" cy="762000"/>
          </a:xfrm>
          <a:prstGeom prst="rect">
            <a:avLst/>
          </a:prstGeom>
          <a:noFill/>
          <a:ln>
            <a:noFill/>
          </a:ln>
        </p:spPr>
      </p:pic>
      <p:sp>
        <p:nvSpPr>
          <p:cNvPr id="358" name="Google Shape;358;p51"/>
          <p:cNvSpPr/>
          <p:nvPr/>
        </p:nvSpPr>
        <p:spPr>
          <a:xfrm>
            <a:off x="-1191" y="0"/>
            <a:ext cx="9143999" cy="6856413"/>
          </a:xfrm>
          <a:custGeom>
            <a:avLst/>
            <a:gdLst/>
            <a:ahLst/>
            <a:cxnLst/>
            <a:rect l="l" t="t" r="r" b="b"/>
            <a:pathLst>
              <a:path w="15356" h="8638" extrusionOk="0">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txBody>
          <a:bodyPr spcFirstLastPara="1" wrap="square" lIns="96100" tIns="48050" rIns="96100" bIns="48050" anchor="t" anchorCtr="0">
            <a:noAutofit/>
          </a:bodyPr>
          <a:lstStyle/>
          <a:p>
            <a:pPr marL="0" marR="0" lvl="0" indent="0" algn="l" rtl="0">
              <a:spcBef>
                <a:spcPts val="0"/>
              </a:spcBef>
              <a:spcAft>
                <a:spcPts val="0"/>
              </a:spcAft>
              <a:buNone/>
            </a:pPr>
            <a:endParaRPr sz="1900">
              <a:solidFill>
                <a:schemeClr val="lt1"/>
              </a:solidFill>
              <a:latin typeface="Century Gothic"/>
              <a:ea typeface="Century Gothic"/>
              <a:cs typeface="Century Gothic"/>
              <a:sym typeface="Century Gothic"/>
            </a:endParaRPr>
          </a:p>
        </p:txBody>
      </p:sp>
      <p:sp>
        <p:nvSpPr>
          <p:cNvPr id="359" name="Google Shape;359;p51"/>
          <p:cNvSpPr txBox="1">
            <a:spLocks noGrp="1"/>
          </p:cNvSpPr>
          <p:nvPr>
            <p:ph type="ctrTitle"/>
          </p:nvPr>
        </p:nvSpPr>
        <p:spPr>
          <a:xfrm>
            <a:off x="363525" y="1542800"/>
            <a:ext cx="3127200" cy="3383700"/>
          </a:xfrm>
          <a:prstGeom prst="rect">
            <a:avLst/>
          </a:prstGeom>
          <a:noFill/>
          <a:ln>
            <a:noFill/>
          </a:ln>
        </p:spPr>
        <p:txBody>
          <a:bodyPr spcFirstLastPara="1" wrap="square" lIns="96100" tIns="48050" rIns="96100" bIns="48050" anchor="ctr" anchorCtr="0">
            <a:normAutofit/>
          </a:bodyPr>
          <a:lstStyle/>
          <a:p>
            <a:pPr marL="0" lvl="0" indent="0" algn="ctr" rtl="0">
              <a:spcBef>
                <a:spcPts val="0"/>
              </a:spcBef>
              <a:spcAft>
                <a:spcPts val="0"/>
              </a:spcAft>
              <a:buClr>
                <a:schemeClr val="lt2"/>
              </a:buClr>
              <a:buSzPts val="3000"/>
              <a:buFont typeface="Century Gothic"/>
              <a:buNone/>
            </a:pPr>
            <a:r>
              <a:rPr lang="en" sz="3000" b="0" i="0">
                <a:solidFill>
                  <a:schemeClr val="lt2"/>
                </a:solidFill>
                <a:latin typeface="Century Gothic"/>
                <a:ea typeface="Century Gothic"/>
                <a:cs typeface="Century Gothic"/>
                <a:sym typeface="Century Gothic"/>
              </a:rPr>
              <a:t>Redesigning AI Fact-Checking</a:t>
            </a:r>
            <a:endParaRPr/>
          </a:p>
        </p:txBody>
      </p:sp>
      <p:sp>
        <p:nvSpPr>
          <p:cNvPr id="360" name="Google Shape;360;p51"/>
          <p:cNvSpPr txBox="1">
            <a:spLocks noGrp="1"/>
          </p:cNvSpPr>
          <p:nvPr>
            <p:ph type="subTitle" idx="1"/>
          </p:nvPr>
        </p:nvSpPr>
        <p:spPr>
          <a:xfrm>
            <a:off x="3731895" y="804671"/>
            <a:ext cx="4800000" cy="5248800"/>
          </a:xfrm>
          <a:prstGeom prst="rect">
            <a:avLst/>
          </a:prstGeom>
          <a:noFill/>
          <a:ln>
            <a:noFill/>
          </a:ln>
        </p:spPr>
        <p:txBody>
          <a:bodyPr spcFirstLastPara="1" wrap="square" lIns="96100" tIns="48050" rIns="96100" bIns="48050" anchor="ctr" anchorCtr="0">
            <a:normAutofit/>
          </a:bodyPr>
          <a:lstStyle/>
          <a:p>
            <a:pPr marL="0" lvl="0" indent="-107950" algn="l" rtl="0">
              <a:spcBef>
                <a:spcPts val="0"/>
              </a:spcBef>
              <a:spcAft>
                <a:spcPts val="0"/>
              </a:spcAft>
              <a:buClr>
                <a:schemeClr val="accent5"/>
              </a:buClr>
              <a:buSzPts val="1700"/>
              <a:buFont typeface="Noto Sans Symbols"/>
              <a:buChar char="►"/>
            </a:pPr>
            <a:r>
              <a:rPr lang="en">
                <a:solidFill>
                  <a:schemeClr val="lt1"/>
                </a:solidFill>
              </a:rPr>
              <a:t> Sean Lee-Wah - 221344163</a:t>
            </a:r>
            <a:endParaRPr/>
          </a:p>
          <a:p>
            <a:pPr marL="0" lvl="0" indent="-107950" algn="l" rtl="0">
              <a:spcBef>
                <a:spcPts val="1000"/>
              </a:spcBef>
              <a:spcAft>
                <a:spcPts val="0"/>
              </a:spcAft>
              <a:buClr>
                <a:schemeClr val="accent5"/>
              </a:buClr>
              <a:buSzPts val="1700"/>
              <a:buFont typeface="Noto Sans Symbols"/>
              <a:buChar char="►"/>
            </a:pPr>
            <a:r>
              <a:rPr lang="en">
                <a:solidFill>
                  <a:schemeClr val="lt1"/>
                </a:solidFill>
              </a:rPr>
              <a:t> Robert Portman - 213742200</a:t>
            </a:r>
            <a:endParaRPr>
              <a:solidFill>
                <a:schemeClr val="lt1"/>
              </a:solidFill>
            </a:endParaRPr>
          </a:p>
          <a:p>
            <a:pPr marL="0" lvl="0" indent="-107950" algn="l" rtl="0">
              <a:spcBef>
                <a:spcPts val="1000"/>
              </a:spcBef>
              <a:spcAft>
                <a:spcPts val="0"/>
              </a:spcAft>
              <a:buClr>
                <a:schemeClr val="accent5"/>
              </a:buClr>
              <a:buSzPts val="1700"/>
              <a:buFont typeface="Noto Sans Symbols"/>
              <a:buChar char="►"/>
            </a:pPr>
            <a:r>
              <a:rPr lang="en"/>
              <a:t> </a:t>
            </a:r>
            <a:r>
              <a:rPr lang="en">
                <a:solidFill>
                  <a:schemeClr val="lt1"/>
                </a:solidFill>
              </a:rPr>
              <a:t>Angelos Tselios - 221616826</a:t>
            </a:r>
            <a:endParaRPr>
              <a:solidFill>
                <a:schemeClr val="lt1"/>
              </a:solidFill>
            </a:endParaRPr>
          </a:p>
          <a:p>
            <a:pPr marL="0" lvl="0" indent="-107950" algn="l" rtl="0">
              <a:spcBef>
                <a:spcPts val="1000"/>
              </a:spcBef>
              <a:spcAft>
                <a:spcPts val="0"/>
              </a:spcAft>
              <a:buClr>
                <a:schemeClr val="accent5"/>
              </a:buClr>
              <a:buSzPts val="1700"/>
              <a:buChar char="►"/>
            </a:pPr>
            <a:r>
              <a:rPr lang="en">
                <a:solidFill>
                  <a:srgbClr val="F7F7F7"/>
                </a:solidFill>
              </a:rPr>
              <a:t> Yathharthha Kaushal - 221116678</a:t>
            </a:r>
            <a:endParaRPr/>
          </a:p>
          <a:p>
            <a:pPr marL="0" lvl="0" indent="-107950" algn="l" rtl="0">
              <a:spcBef>
                <a:spcPts val="1000"/>
              </a:spcBef>
              <a:spcAft>
                <a:spcPts val="0"/>
              </a:spcAft>
              <a:buClr>
                <a:schemeClr val="accent5"/>
              </a:buClr>
              <a:buSzPts val="1700"/>
              <a:buChar char="►"/>
            </a:pPr>
            <a:r>
              <a:rPr lang="en">
                <a:solidFill>
                  <a:schemeClr val="lt1"/>
                </a:solidFill>
              </a:rPr>
              <a:t> Raad Alkassim - 221596788</a:t>
            </a:r>
            <a:endParaRPr>
              <a:solidFill>
                <a:schemeClr val="lt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59"/>
          <p:cNvSpPr txBox="1">
            <a:spLocks noGrp="1"/>
          </p:cNvSpPr>
          <p:nvPr>
            <p:ph type="title"/>
          </p:nvPr>
        </p:nvSpPr>
        <p:spPr>
          <a:xfrm>
            <a:off x="656875" y="199407"/>
            <a:ext cx="7055400" cy="734100"/>
          </a:xfrm>
          <a:prstGeom prst="rect">
            <a:avLst/>
          </a:prstGeom>
        </p:spPr>
        <p:txBody>
          <a:bodyPr spcFirstLastPara="1" wrap="square" lIns="96100" tIns="48050" rIns="96100" bIns="48050" anchor="t" anchorCtr="0">
            <a:noAutofit/>
          </a:bodyPr>
          <a:lstStyle/>
          <a:p>
            <a:pPr marL="368300" lvl="0" indent="0" algn="l" rtl="0">
              <a:spcBef>
                <a:spcPts val="0"/>
              </a:spcBef>
              <a:spcAft>
                <a:spcPts val="0"/>
              </a:spcAft>
              <a:buNone/>
            </a:pPr>
            <a:r>
              <a:rPr lang="en" sz="3600" dirty="0">
                <a:solidFill>
                  <a:schemeClr val="lt1"/>
                </a:solidFill>
              </a:rPr>
              <a:t>The Need for Fact-Checking</a:t>
            </a:r>
            <a:endParaRPr sz="3600" dirty="0"/>
          </a:p>
        </p:txBody>
      </p:sp>
      <p:sp>
        <p:nvSpPr>
          <p:cNvPr id="466" name="Google Shape;466;p59"/>
          <p:cNvSpPr txBox="1"/>
          <p:nvPr/>
        </p:nvSpPr>
        <p:spPr>
          <a:xfrm>
            <a:off x="7223450" y="6447150"/>
            <a:ext cx="2604000" cy="544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a:solidFill>
                  <a:schemeClr val="lt1"/>
                </a:solidFill>
                <a:latin typeface="Century Gothic"/>
                <a:ea typeface="Century Gothic"/>
                <a:cs typeface="Century Gothic"/>
                <a:sym typeface="Century Gothic"/>
              </a:rPr>
              <a:t>Yathharthha K</a:t>
            </a:r>
            <a:endParaRPr sz="2000">
              <a:solidFill>
                <a:schemeClr val="lt1"/>
              </a:solidFill>
              <a:latin typeface="Century Gothic"/>
              <a:ea typeface="Century Gothic"/>
              <a:cs typeface="Century Gothic"/>
              <a:sym typeface="Century Gothic"/>
            </a:endParaRPr>
          </a:p>
        </p:txBody>
      </p:sp>
      <p:pic>
        <p:nvPicPr>
          <p:cNvPr id="467" name="Google Shape;467;p59"/>
          <p:cNvPicPr preferRelativeResize="0"/>
          <p:nvPr/>
        </p:nvPicPr>
        <p:blipFill rotWithShape="1">
          <a:blip r:embed="rId3">
            <a:alphaModFix/>
          </a:blip>
          <a:srcRect b="15817"/>
          <a:stretch/>
        </p:blipFill>
        <p:spPr>
          <a:xfrm>
            <a:off x="889587" y="1221750"/>
            <a:ext cx="7364825" cy="4681200"/>
          </a:xfrm>
          <a:prstGeom prst="rect">
            <a:avLst/>
          </a:prstGeom>
          <a:noFill/>
          <a:ln>
            <a:noFill/>
          </a:ln>
        </p:spPr>
      </p:pic>
      <p:sp>
        <p:nvSpPr>
          <p:cNvPr id="469" name="Google Shape;469;p59"/>
          <p:cNvSpPr/>
          <p:nvPr/>
        </p:nvSpPr>
        <p:spPr>
          <a:xfrm>
            <a:off x="6591850" y="5365350"/>
            <a:ext cx="114900" cy="114900"/>
          </a:xfrm>
          <a:prstGeom prst="rect">
            <a:avLst/>
          </a:prstGeom>
          <a:solidFill>
            <a:srgbClr val="5B72C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entury Gothic"/>
              <a:ea typeface="Century Gothic"/>
              <a:cs typeface="Century Gothic"/>
              <a:sym typeface="Century Gothic"/>
            </a:endParaRPr>
          </a:p>
        </p:txBody>
      </p:sp>
      <p:sp>
        <p:nvSpPr>
          <p:cNvPr id="470" name="Google Shape;470;p59"/>
          <p:cNvSpPr/>
          <p:nvPr/>
        </p:nvSpPr>
        <p:spPr>
          <a:xfrm>
            <a:off x="6591850" y="5521350"/>
            <a:ext cx="114900" cy="114900"/>
          </a:xfrm>
          <a:prstGeom prst="rect">
            <a:avLst/>
          </a:prstGeom>
          <a:solidFill>
            <a:srgbClr val="D9D9D9"/>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entury Gothic"/>
              <a:ea typeface="Century Gothic"/>
              <a:cs typeface="Century Gothic"/>
              <a:sym typeface="Century Gothic"/>
            </a:endParaRPr>
          </a:p>
        </p:txBody>
      </p:sp>
      <p:sp>
        <p:nvSpPr>
          <p:cNvPr id="471" name="Google Shape;471;p59"/>
          <p:cNvSpPr/>
          <p:nvPr/>
        </p:nvSpPr>
        <p:spPr>
          <a:xfrm>
            <a:off x="6591850" y="5677350"/>
            <a:ext cx="114900" cy="114900"/>
          </a:xfrm>
          <a:prstGeom prst="rect">
            <a:avLst/>
          </a:prstGeom>
          <a:solidFill>
            <a:srgbClr val="CF8139"/>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entury Gothic"/>
              <a:ea typeface="Century Gothic"/>
              <a:cs typeface="Century Gothic"/>
              <a:sym typeface="Century Gothic"/>
            </a:endParaRPr>
          </a:p>
        </p:txBody>
      </p:sp>
      <p:sp>
        <p:nvSpPr>
          <p:cNvPr id="472" name="Google Shape;472;p59"/>
          <p:cNvSpPr txBox="1"/>
          <p:nvPr/>
        </p:nvSpPr>
        <p:spPr>
          <a:xfrm>
            <a:off x="6706750" y="5250450"/>
            <a:ext cx="1034100" cy="114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a:solidFill>
                  <a:schemeClr val="dk1"/>
                </a:solidFill>
                <a:latin typeface="Century Gothic"/>
                <a:ea typeface="Century Gothic"/>
                <a:cs typeface="Century Gothic"/>
                <a:sym typeface="Century Gothic"/>
              </a:rPr>
              <a:t>Can be trusted </a:t>
            </a:r>
            <a:endParaRPr sz="800">
              <a:solidFill>
                <a:schemeClr val="dk1"/>
              </a:solidFill>
              <a:latin typeface="Century Gothic"/>
              <a:ea typeface="Century Gothic"/>
              <a:cs typeface="Century Gothic"/>
              <a:sym typeface="Century Gothic"/>
            </a:endParaRPr>
          </a:p>
        </p:txBody>
      </p:sp>
      <p:sp>
        <p:nvSpPr>
          <p:cNvPr id="473" name="Google Shape;473;p59"/>
          <p:cNvSpPr txBox="1"/>
          <p:nvPr/>
        </p:nvSpPr>
        <p:spPr>
          <a:xfrm>
            <a:off x="6706750" y="5406450"/>
            <a:ext cx="1034100" cy="114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a:solidFill>
                  <a:schemeClr val="dk1"/>
                </a:solidFill>
                <a:latin typeface="Century Gothic"/>
                <a:ea typeface="Century Gothic"/>
                <a:cs typeface="Century Gothic"/>
                <a:sym typeface="Century Gothic"/>
              </a:rPr>
              <a:t>Neutral</a:t>
            </a:r>
            <a:endParaRPr sz="800">
              <a:solidFill>
                <a:schemeClr val="dk1"/>
              </a:solidFill>
              <a:latin typeface="Century Gothic"/>
              <a:ea typeface="Century Gothic"/>
              <a:cs typeface="Century Gothic"/>
              <a:sym typeface="Century Gothic"/>
            </a:endParaRPr>
          </a:p>
        </p:txBody>
      </p:sp>
      <p:sp>
        <p:nvSpPr>
          <p:cNvPr id="474" name="Google Shape;474;p59"/>
          <p:cNvSpPr txBox="1"/>
          <p:nvPr/>
        </p:nvSpPr>
        <p:spPr>
          <a:xfrm>
            <a:off x="6706750" y="5562450"/>
            <a:ext cx="1440900" cy="114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a:solidFill>
                  <a:schemeClr val="dk1"/>
                </a:solidFill>
                <a:latin typeface="Century Gothic"/>
                <a:ea typeface="Century Gothic"/>
                <a:cs typeface="Century Gothic"/>
                <a:sym typeface="Century Gothic"/>
              </a:rPr>
              <a:t>Cannot be trusted </a:t>
            </a:r>
            <a:endParaRPr sz="800">
              <a:solidFill>
                <a:schemeClr val="dk1"/>
              </a:solidFill>
              <a:latin typeface="Century Gothic"/>
              <a:ea typeface="Century Gothic"/>
              <a:cs typeface="Century Gothic"/>
              <a:sym typeface="Century Gothic"/>
            </a:endParaRPr>
          </a:p>
        </p:txBody>
      </p:sp>
      <p:sp>
        <p:nvSpPr>
          <p:cNvPr id="475" name="Google Shape;475;p59"/>
          <p:cNvSpPr txBox="1"/>
          <p:nvPr/>
        </p:nvSpPr>
        <p:spPr>
          <a:xfrm>
            <a:off x="347575" y="5944050"/>
            <a:ext cx="7364700" cy="338700"/>
          </a:xfrm>
          <a:prstGeom prst="rect">
            <a:avLst/>
          </a:prstGeom>
          <a:noFill/>
          <a:ln>
            <a:noFill/>
          </a:ln>
        </p:spPr>
        <p:txBody>
          <a:bodyPr spcFirstLastPara="1" wrap="square" lIns="91425" tIns="91425" rIns="91425" bIns="91425" anchor="t" anchorCtr="0">
            <a:spAutoFit/>
          </a:bodyPr>
          <a:lstStyle/>
          <a:p>
            <a:pPr marL="457200" lvl="0" indent="0" algn="l" rtl="0">
              <a:lnSpc>
                <a:spcPct val="115000"/>
              </a:lnSpc>
              <a:spcBef>
                <a:spcPts val="0"/>
              </a:spcBef>
              <a:spcAft>
                <a:spcPts val="0"/>
              </a:spcAft>
              <a:buNone/>
            </a:pPr>
            <a:r>
              <a:rPr lang="en" sz="1000" b="1" dirty="0">
                <a:solidFill>
                  <a:schemeClr val="lt1"/>
                </a:solidFill>
              </a:rPr>
              <a:t>Figure 5:</a:t>
            </a:r>
            <a:r>
              <a:rPr lang="en" sz="1000" dirty="0">
                <a:solidFill>
                  <a:schemeClr val="lt1"/>
                </a:solidFill>
              </a:rPr>
              <a:t> Survey done to see peoples trust from various different sources [2]</a:t>
            </a:r>
            <a:endParaRPr dirty="0">
              <a:solidFill>
                <a:schemeClr val="lt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sp>
        <p:nvSpPr>
          <p:cNvPr id="480" name="Google Shape;480;p60"/>
          <p:cNvSpPr txBox="1">
            <a:spLocks noGrp="1"/>
          </p:cNvSpPr>
          <p:nvPr>
            <p:ph type="title"/>
          </p:nvPr>
        </p:nvSpPr>
        <p:spPr>
          <a:xfrm>
            <a:off x="168060" y="251493"/>
            <a:ext cx="7055400" cy="1400400"/>
          </a:xfrm>
          <a:prstGeom prst="rect">
            <a:avLst/>
          </a:prstGeom>
        </p:spPr>
        <p:txBody>
          <a:bodyPr spcFirstLastPara="1" wrap="square" lIns="96100" tIns="48050" rIns="96100" bIns="48050" anchor="t" anchorCtr="0">
            <a:noAutofit/>
          </a:bodyPr>
          <a:lstStyle/>
          <a:p>
            <a:pPr marL="368300" lvl="0" indent="0" algn="l" rtl="0">
              <a:spcBef>
                <a:spcPts val="1000"/>
              </a:spcBef>
              <a:spcAft>
                <a:spcPts val="0"/>
              </a:spcAft>
              <a:buNone/>
            </a:pPr>
            <a:r>
              <a:rPr lang="en" sz="3600">
                <a:solidFill>
                  <a:schemeClr val="lt1"/>
                </a:solidFill>
              </a:rPr>
              <a:t>Benefits of AI</a:t>
            </a:r>
            <a:endParaRPr sz="3600">
              <a:solidFill>
                <a:schemeClr val="lt1"/>
              </a:solidFill>
            </a:endParaRPr>
          </a:p>
        </p:txBody>
      </p:sp>
      <p:pic>
        <p:nvPicPr>
          <p:cNvPr id="481" name="Google Shape;481;p60" title="jpeg (1).jpeg"/>
          <p:cNvPicPr preferRelativeResize="0"/>
          <p:nvPr/>
        </p:nvPicPr>
        <p:blipFill>
          <a:blip r:embed="rId3">
            <a:alphaModFix/>
          </a:blip>
          <a:stretch>
            <a:fillRect/>
          </a:stretch>
        </p:blipFill>
        <p:spPr>
          <a:xfrm>
            <a:off x="4412325" y="1189238"/>
            <a:ext cx="4121499" cy="4479524"/>
          </a:xfrm>
          <a:prstGeom prst="rect">
            <a:avLst/>
          </a:prstGeom>
          <a:noFill/>
          <a:ln>
            <a:noFill/>
          </a:ln>
        </p:spPr>
      </p:pic>
      <p:sp>
        <p:nvSpPr>
          <p:cNvPr id="482" name="Google Shape;482;p60"/>
          <p:cNvSpPr txBox="1"/>
          <p:nvPr/>
        </p:nvSpPr>
        <p:spPr>
          <a:xfrm>
            <a:off x="4412325" y="5696275"/>
            <a:ext cx="4121400" cy="585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dirty="0">
                <a:solidFill>
                  <a:schemeClr val="lt1"/>
                </a:solidFill>
              </a:rPr>
              <a:t>AI-generated image created by Microsoft Copilot, August 2025. [13]</a:t>
            </a:r>
            <a:endParaRPr dirty="0">
              <a:solidFill>
                <a:schemeClr val="lt1"/>
              </a:solidFill>
            </a:endParaRPr>
          </a:p>
        </p:txBody>
      </p:sp>
      <p:sp>
        <p:nvSpPr>
          <p:cNvPr id="483" name="Google Shape;483;p60"/>
          <p:cNvSpPr txBox="1"/>
          <p:nvPr/>
        </p:nvSpPr>
        <p:spPr>
          <a:xfrm>
            <a:off x="7223450" y="6447150"/>
            <a:ext cx="2604000" cy="544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a:solidFill>
                  <a:schemeClr val="lt1"/>
                </a:solidFill>
                <a:latin typeface="Century Gothic"/>
                <a:ea typeface="Century Gothic"/>
                <a:cs typeface="Century Gothic"/>
                <a:sym typeface="Century Gothic"/>
              </a:rPr>
              <a:t>Yathharthha K</a:t>
            </a:r>
            <a:endParaRPr sz="2000">
              <a:solidFill>
                <a:schemeClr val="lt1"/>
              </a:solidFill>
              <a:latin typeface="Century Gothic"/>
              <a:ea typeface="Century Gothic"/>
              <a:cs typeface="Century Gothic"/>
              <a:sym typeface="Century Gothic"/>
            </a:endParaRPr>
          </a:p>
        </p:txBody>
      </p:sp>
      <p:sp>
        <p:nvSpPr>
          <p:cNvPr id="484" name="Google Shape;484;p60"/>
          <p:cNvSpPr txBox="1"/>
          <p:nvPr/>
        </p:nvSpPr>
        <p:spPr>
          <a:xfrm>
            <a:off x="377400" y="872000"/>
            <a:ext cx="3835200" cy="5959800"/>
          </a:xfrm>
          <a:prstGeom prst="rect">
            <a:avLst/>
          </a:prstGeom>
          <a:noFill/>
          <a:ln>
            <a:noFill/>
          </a:ln>
        </p:spPr>
        <p:txBody>
          <a:bodyPr spcFirstLastPara="1" wrap="square" lIns="91425" tIns="91425" rIns="91425" bIns="91425" anchor="t" anchorCtr="0">
            <a:spAutoFit/>
          </a:bodyPr>
          <a:lstStyle/>
          <a:p>
            <a:pPr marL="457200" lvl="0" indent="-381000" algn="l" rtl="0">
              <a:lnSpc>
                <a:spcPct val="115000"/>
              </a:lnSpc>
              <a:spcBef>
                <a:spcPts val="300"/>
              </a:spcBef>
              <a:spcAft>
                <a:spcPts val="0"/>
              </a:spcAft>
              <a:buClr>
                <a:schemeClr val="lt1"/>
              </a:buClr>
              <a:buSzPts val="2400"/>
              <a:buFont typeface="Century Gothic"/>
              <a:buChar char="●"/>
            </a:pPr>
            <a:r>
              <a:rPr lang="en" sz="2400">
                <a:solidFill>
                  <a:schemeClr val="lt1"/>
                </a:solidFill>
                <a:latin typeface="Century Gothic"/>
                <a:ea typeface="Century Gothic"/>
                <a:cs typeface="Century Gothic"/>
                <a:sym typeface="Century Gothic"/>
              </a:rPr>
              <a:t>Fast information retrieval </a:t>
            </a:r>
            <a:endParaRPr sz="2400">
              <a:solidFill>
                <a:schemeClr val="lt1"/>
              </a:solidFill>
              <a:latin typeface="Century Gothic"/>
              <a:ea typeface="Century Gothic"/>
              <a:cs typeface="Century Gothic"/>
              <a:sym typeface="Century Gothic"/>
            </a:endParaRPr>
          </a:p>
          <a:p>
            <a:pPr marL="0" lvl="0" indent="0" algn="l" rtl="0">
              <a:lnSpc>
                <a:spcPct val="115000"/>
              </a:lnSpc>
              <a:spcBef>
                <a:spcPts val="300"/>
              </a:spcBef>
              <a:spcAft>
                <a:spcPts val="0"/>
              </a:spcAft>
              <a:buNone/>
            </a:pPr>
            <a:endParaRPr sz="2400">
              <a:solidFill>
                <a:schemeClr val="lt1"/>
              </a:solidFill>
              <a:latin typeface="Century Gothic"/>
              <a:ea typeface="Century Gothic"/>
              <a:cs typeface="Century Gothic"/>
              <a:sym typeface="Century Gothic"/>
            </a:endParaRPr>
          </a:p>
          <a:p>
            <a:pPr marL="457200" lvl="0" indent="-381000" algn="l" rtl="0">
              <a:lnSpc>
                <a:spcPct val="115000"/>
              </a:lnSpc>
              <a:spcBef>
                <a:spcPts val="300"/>
              </a:spcBef>
              <a:spcAft>
                <a:spcPts val="0"/>
              </a:spcAft>
              <a:buClr>
                <a:schemeClr val="lt1"/>
              </a:buClr>
              <a:buSzPts val="2400"/>
              <a:buFont typeface="Century Gothic"/>
              <a:buChar char="●"/>
            </a:pPr>
            <a:r>
              <a:rPr lang="en" sz="2400">
                <a:solidFill>
                  <a:schemeClr val="lt1"/>
                </a:solidFill>
                <a:latin typeface="Century Gothic"/>
                <a:ea typeface="Century Gothic"/>
                <a:cs typeface="Century Gothic"/>
                <a:sym typeface="Century Gothic"/>
              </a:rPr>
              <a:t>Increased efficiency</a:t>
            </a:r>
            <a:endParaRPr sz="2400">
              <a:solidFill>
                <a:schemeClr val="lt1"/>
              </a:solidFill>
              <a:latin typeface="Century Gothic"/>
              <a:ea typeface="Century Gothic"/>
              <a:cs typeface="Century Gothic"/>
              <a:sym typeface="Century Gothic"/>
            </a:endParaRPr>
          </a:p>
          <a:p>
            <a:pPr marL="0" lvl="0" indent="0" algn="l" rtl="0">
              <a:lnSpc>
                <a:spcPct val="115000"/>
              </a:lnSpc>
              <a:spcBef>
                <a:spcPts val="300"/>
              </a:spcBef>
              <a:spcAft>
                <a:spcPts val="0"/>
              </a:spcAft>
              <a:buNone/>
            </a:pPr>
            <a:endParaRPr sz="2400">
              <a:solidFill>
                <a:schemeClr val="lt1"/>
              </a:solidFill>
              <a:latin typeface="Century Gothic"/>
              <a:ea typeface="Century Gothic"/>
              <a:cs typeface="Century Gothic"/>
              <a:sym typeface="Century Gothic"/>
            </a:endParaRPr>
          </a:p>
          <a:p>
            <a:pPr marL="457200" lvl="0" indent="-381000" algn="l" rtl="0">
              <a:lnSpc>
                <a:spcPct val="115000"/>
              </a:lnSpc>
              <a:spcBef>
                <a:spcPts val="300"/>
              </a:spcBef>
              <a:spcAft>
                <a:spcPts val="0"/>
              </a:spcAft>
              <a:buClr>
                <a:schemeClr val="lt1"/>
              </a:buClr>
              <a:buSzPts val="2400"/>
              <a:buFont typeface="Century Gothic"/>
              <a:buChar char="●"/>
            </a:pPr>
            <a:r>
              <a:rPr lang="en" sz="2400">
                <a:solidFill>
                  <a:schemeClr val="lt1"/>
                </a:solidFill>
                <a:latin typeface="Century Gothic"/>
                <a:ea typeface="Century Gothic"/>
                <a:cs typeface="Century Gothic"/>
                <a:sym typeface="Century Gothic"/>
              </a:rPr>
              <a:t>Scalable across platforms</a:t>
            </a:r>
            <a:endParaRPr sz="2400">
              <a:solidFill>
                <a:schemeClr val="lt1"/>
              </a:solidFill>
              <a:latin typeface="Century Gothic"/>
              <a:ea typeface="Century Gothic"/>
              <a:cs typeface="Century Gothic"/>
              <a:sym typeface="Century Gothic"/>
            </a:endParaRPr>
          </a:p>
          <a:p>
            <a:pPr marL="0" lvl="0" indent="0" algn="l" rtl="0">
              <a:lnSpc>
                <a:spcPct val="115000"/>
              </a:lnSpc>
              <a:spcBef>
                <a:spcPts val="300"/>
              </a:spcBef>
              <a:spcAft>
                <a:spcPts val="0"/>
              </a:spcAft>
              <a:buNone/>
            </a:pPr>
            <a:endParaRPr sz="2400">
              <a:solidFill>
                <a:schemeClr val="lt1"/>
              </a:solidFill>
              <a:latin typeface="Century Gothic"/>
              <a:ea typeface="Century Gothic"/>
              <a:cs typeface="Century Gothic"/>
              <a:sym typeface="Century Gothic"/>
            </a:endParaRPr>
          </a:p>
          <a:p>
            <a:pPr marL="457200" lvl="0" indent="-381000" algn="l" rtl="0">
              <a:lnSpc>
                <a:spcPct val="115000"/>
              </a:lnSpc>
              <a:spcBef>
                <a:spcPts val="300"/>
              </a:spcBef>
              <a:spcAft>
                <a:spcPts val="0"/>
              </a:spcAft>
              <a:buClr>
                <a:schemeClr val="lt1"/>
              </a:buClr>
              <a:buSzPts val="2400"/>
              <a:buFont typeface="Century Gothic"/>
              <a:buChar char="●"/>
            </a:pPr>
            <a:r>
              <a:rPr lang="en" sz="2400">
                <a:solidFill>
                  <a:schemeClr val="lt1"/>
                </a:solidFill>
                <a:latin typeface="Century Gothic"/>
                <a:ea typeface="Century Gothic"/>
                <a:cs typeface="Century Gothic"/>
                <a:sym typeface="Century Gothic"/>
              </a:rPr>
              <a:t>Accurate source identification</a:t>
            </a:r>
            <a:endParaRPr sz="2400">
              <a:solidFill>
                <a:schemeClr val="lt1"/>
              </a:solidFill>
              <a:latin typeface="Century Gothic"/>
              <a:ea typeface="Century Gothic"/>
              <a:cs typeface="Century Gothic"/>
              <a:sym typeface="Century Gothic"/>
            </a:endParaRPr>
          </a:p>
          <a:p>
            <a:pPr marL="0" lvl="0" indent="0" algn="l" rtl="0">
              <a:lnSpc>
                <a:spcPct val="115000"/>
              </a:lnSpc>
              <a:spcBef>
                <a:spcPts val="300"/>
              </a:spcBef>
              <a:spcAft>
                <a:spcPts val="0"/>
              </a:spcAft>
              <a:buNone/>
            </a:pPr>
            <a:endParaRPr sz="2400">
              <a:solidFill>
                <a:schemeClr val="lt1"/>
              </a:solidFill>
              <a:latin typeface="Century Gothic"/>
              <a:ea typeface="Century Gothic"/>
              <a:cs typeface="Century Gothic"/>
              <a:sym typeface="Century Gothic"/>
            </a:endParaRPr>
          </a:p>
          <a:p>
            <a:pPr marL="457200" lvl="0" indent="-381000" algn="l" rtl="0">
              <a:lnSpc>
                <a:spcPct val="115000"/>
              </a:lnSpc>
              <a:spcBef>
                <a:spcPts val="300"/>
              </a:spcBef>
              <a:spcAft>
                <a:spcPts val="0"/>
              </a:spcAft>
              <a:buClr>
                <a:schemeClr val="lt1"/>
              </a:buClr>
              <a:buSzPts val="2400"/>
              <a:buFont typeface="Century Gothic"/>
              <a:buChar char="●"/>
            </a:pPr>
            <a:r>
              <a:rPr lang="en" sz="2400">
                <a:solidFill>
                  <a:schemeClr val="lt1"/>
                </a:solidFill>
                <a:latin typeface="Century Gothic"/>
                <a:ea typeface="Century Gothic"/>
                <a:cs typeface="Century Gothic"/>
                <a:sym typeface="Century Gothic"/>
              </a:rPr>
              <a:t>Saves time for human analysts</a:t>
            </a:r>
            <a:endParaRPr sz="2400">
              <a:solidFill>
                <a:schemeClr val="lt1"/>
              </a:solidFill>
              <a:latin typeface="Century Gothic"/>
              <a:ea typeface="Century Gothic"/>
              <a:cs typeface="Century Gothic"/>
              <a:sym typeface="Century Gothic"/>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88"/>
        <p:cNvGrpSpPr/>
        <p:nvPr/>
      </p:nvGrpSpPr>
      <p:grpSpPr>
        <a:xfrm>
          <a:off x="0" y="0"/>
          <a:ext cx="0" cy="0"/>
          <a:chOff x="0" y="0"/>
          <a:chExt cx="0" cy="0"/>
        </a:xfrm>
      </p:grpSpPr>
      <p:sp>
        <p:nvSpPr>
          <p:cNvPr id="489" name="Google Shape;489;p61"/>
          <p:cNvSpPr txBox="1">
            <a:spLocks noGrp="1"/>
          </p:cNvSpPr>
          <p:nvPr>
            <p:ph type="title"/>
          </p:nvPr>
        </p:nvSpPr>
        <p:spPr>
          <a:xfrm>
            <a:off x="484700" y="452725"/>
            <a:ext cx="6525900" cy="671700"/>
          </a:xfrm>
          <a:prstGeom prst="rect">
            <a:avLst/>
          </a:prstGeom>
        </p:spPr>
        <p:txBody>
          <a:bodyPr spcFirstLastPara="1" wrap="square" lIns="96100" tIns="48050" rIns="96100" bIns="48050" anchor="t" anchorCtr="0">
            <a:noAutofit/>
          </a:bodyPr>
          <a:lstStyle/>
          <a:p>
            <a:pPr marL="368300" lvl="0" indent="0" algn="l" rtl="0">
              <a:spcBef>
                <a:spcPts val="1000"/>
              </a:spcBef>
              <a:spcAft>
                <a:spcPts val="0"/>
              </a:spcAft>
              <a:buNone/>
            </a:pPr>
            <a:r>
              <a:rPr lang="en" sz="3600">
                <a:solidFill>
                  <a:schemeClr val="lt1"/>
                </a:solidFill>
              </a:rPr>
              <a:t>Limitations and Challenges</a:t>
            </a:r>
            <a:endParaRPr sz="3600"/>
          </a:p>
        </p:txBody>
      </p:sp>
      <p:sp>
        <p:nvSpPr>
          <p:cNvPr id="490" name="Google Shape;490;p61"/>
          <p:cNvSpPr txBox="1">
            <a:spLocks noGrp="1"/>
          </p:cNvSpPr>
          <p:nvPr>
            <p:ph type="body" idx="1"/>
          </p:nvPr>
        </p:nvSpPr>
        <p:spPr>
          <a:xfrm>
            <a:off x="827700" y="2052925"/>
            <a:ext cx="6711600" cy="4195500"/>
          </a:xfrm>
          <a:prstGeom prst="rect">
            <a:avLst/>
          </a:prstGeom>
        </p:spPr>
        <p:txBody>
          <a:bodyPr spcFirstLastPara="1" wrap="square" lIns="96100" tIns="48050" rIns="96100" bIns="48050" anchor="t" anchorCtr="0">
            <a:normAutofit/>
          </a:bodyPr>
          <a:lstStyle/>
          <a:p>
            <a:pPr marL="457200" lvl="0" indent="-342900" algn="l" rtl="0">
              <a:spcBef>
                <a:spcPts val="1000"/>
              </a:spcBef>
              <a:spcAft>
                <a:spcPts val="0"/>
              </a:spcAft>
              <a:buSzPts val="1800"/>
              <a:buChar char="●"/>
            </a:pPr>
            <a:r>
              <a:rPr lang="en" sz="2400"/>
              <a:t>Verdict-Based Responses</a:t>
            </a:r>
            <a:endParaRPr sz="2400"/>
          </a:p>
          <a:p>
            <a:pPr marL="914400" lvl="1" indent="-381000" algn="l" rtl="0">
              <a:spcBef>
                <a:spcPts val="0"/>
              </a:spcBef>
              <a:spcAft>
                <a:spcPts val="0"/>
              </a:spcAft>
              <a:buSzPts val="2400"/>
              <a:buChar char="○"/>
            </a:pPr>
            <a:r>
              <a:rPr lang="en" sz="2400"/>
              <a:t>Respond without definitive verification</a:t>
            </a:r>
            <a:endParaRPr sz="2400"/>
          </a:p>
          <a:p>
            <a:pPr marL="457200" lvl="0" indent="-342900" algn="l" rtl="0">
              <a:spcBef>
                <a:spcPts val="0"/>
              </a:spcBef>
              <a:spcAft>
                <a:spcPts val="0"/>
              </a:spcAft>
              <a:buSzPts val="1800"/>
              <a:buChar char="●"/>
            </a:pPr>
            <a:r>
              <a:rPr lang="en" sz="2400"/>
              <a:t>Bias in AI Systems</a:t>
            </a:r>
            <a:endParaRPr sz="2400"/>
          </a:p>
          <a:p>
            <a:pPr marL="914400" lvl="1" indent="-381000" algn="l" rtl="0">
              <a:spcBef>
                <a:spcPts val="0"/>
              </a:spcBef>
              <a:spcAft>
                <a:spcPts val="0"/>
              </a:spcAft>
              <a:buSzPts val="2400"/>
              <a:buChar char="○"/>
            </a:pPr>
            <a:r>
              <a:rPr lang="en" sz="2400"/>
              <a:t>Biased datasets</a:t>
            </a:r>
            <a:endParaRPr sz="2400"/>
          </a:p>
          <a:p>
            <a:pPr marL="914400" lvl="1" indent="-381000" algn="l" rtl="0">
              <a:spcBef>
                <a:spcPts val="0"/>
              </a:spcBef>
              <a:spcAft>
                <a:spcPts val="0"/>
              </a:spcAft>
              <a:buSzPts val="2400"/>
              <a:buChar char="○"/>
            </a:pPr>
            <a:r>
              <a:rPr lang="en" sz="2400"/>
              <a:t>Biased Algorithms</a:t>
            </a:r>
            <a:endParaRPr sz="2400"/>
          </a:p>
          <a:p>
            <a:pPr marL="457200" lvl="0" indent="-342900" algn="l" rtl="0">
              <a:spcBef>
                <a:spcPts val="0"/>
              </a:spcBef>
              <a:spcAft>
                <a:spcPts val="0"/>
              </a:spcAft>
              <a:buSzPts val="1800"/>
              <a:buChar char="●"/>
            </a:pPr>
            <a:r>
              <a:rPr lang="en" sz="2400"/>
              <a:t>Impact on Users</a:t>
            </a:r>
            <a:endParaRPr sz="2400"/>
          </a:p>
          <a:p>
            <a:pPr marL="914400" lvl="1" indent="-381000" algn="l" rtl="0">
              <a:spcBef>
                <a:spcPts val="0"/>
              </a:spcBef>
              <a:spcAft>
                <a:spcPts val="0"/>
              </a:spcAft>
              <a:buSzPts val="2400"/>
              <a:buChar char="○"/>
            </a:pPr>
            <a:r>
              <a:rPr lang="en" sz="2400"/>
              <a:t>Wrongly made decisions</a:t>
            </a:r>
            <a:endParaRPr sz="2400"/>
          </a:p>
          <a:p>
            <a:pPr marL="914400" lvl="1" indent="-381000" algn="l" rtl="0">
              <a:spcBef>
                <a:spcPts val="0"/>
              </a:spcBef>
              <a:spcAft>
                <a:spcPts val="0"/>
              </a:spcAft>
              <a:buSzPts val="2400"/>
              <a:buChar char="○"/>
            </a:pPr>
            <a:r>
              <a:rPr lang="en" sz="2400"/>
              <a:t>Unintended consequences from decisions</a:t>
            </a:r>
            <a:endParaRPr sz="2400"/>
          </a:p>
        </p:txBody>
      </p:sp>
      <p:sp>
        <p:nvSpPr>
          <p:cNvPr id="491" name="Google Shape;491;p61"/>
          <p:cNvSpPr txBox="1"/>
          <p:nvPr/>
        </p:nvSpPr>
        <p:spPr>
          <a:xfrm>
            <a:off x="7223450" y="6447150"/>
            <a:ext cx="2604000" cy="544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a:solidFill>
                  <a:schemeClr val="lt1"/>
                </a:solidFill>
                <a:latin typeface="Century Gothic"/>
                <a:ea typeface="Century Gothic"/>
                <a:cs typeface="Century Gothic"/>
                <a:sym typeface="Century Gothic"/>
              </a:rPr>
              <a:t>Yathharthha K</a:t>
            </a:r>
            <a:endParaRPr sz="2000">
              <a:solidFill>
                <a:schemeClr val="lt1"/>
              </a:solidFill>
              <a:latin typeface="Century Gothic"/>
              <a:ea typeface="Century Gothic"/>
              <a:cs typeface="Century Gothic"/>
              <a:sym typeface="Century Gothic"/>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95"/>
        <p:cNvGrpSpPr/>
        <p:nvPr/>
      </p:nvGrpSpPr>
      <p:grpSpPr>
        <a:xfrm>
          <a:off x="0" y="0"/>
          <a:ext cx="0" cy="0"/>
          <a:chOff x="0" y="0"/>
          <a:chExt cx="0" cy="0"/>
        </a:xfrm>
      </p:grpSpPr>
      <p:sp>
        <p:nvSpPr>
          <p:cNvPr id="496" name="Google Shape;496;p62"/>
          <p:cNvSpPr txBox="1">
            <a:spLocks noGrp="1"/>
          </p:cNvSpPr>
          <p:nvPr>
            <p:ph type="title"/>
          </p:nvPr>
        </p:nvSpPr>
        <p:spPr>
          <a:xfrm>
            <a:off x="484700" y="452725"/>
            <a:ext cx="7054500" cy="1400400"/>
          </a:xfrm>
          <a:prstGeom prst="rect">
            <a:avLst/>
          </a:prstGeom>
        </p:spPr>
        <p:txBody>
          <a:bodyPr spcFirstLastPara="1" wrap="square" lIns="96100" tIns="48050" rIns="96100" bIns="48050" anchor="t" anchorCtr="0">
            <a:noAutofit/>
          </a:bodyPr>
          <a:lstStyle/>
          <a:p>
            <a:pPr marL="368300" lvl="0" indent="0" algn="l" rtl="0">
              <a:spcBef>
                <a:spcPts val="1000"/>
              </a:spcBef>
              <a:spcAft>
                <a:spcPts val="0"/>
              </a:spcAft>
              <a:buNone/>
            </a:pPr>
            <a:r>
              <a:rPr lang="en" sz="3400">
                <a:solidFill>
                  <a:schemeClr val="lt1"/>
                </a:solidFill>
              </a:rPr>
              <a:t>Ethical and Social implications</a:t>
            </a:r>
            <a:endParaRPr sz="3400">
              <a:solidFill>
                <a:schemeClr val="lt1"/>
              </a:solidFill>
            </a:endParaRPr>
          </a:p>
          <a:p>
            <a:pPr marL="0" lvl="0" indent="0" algn="l" rtl="0">
              <a:spcBef>
                <a:spcPts val="0"/>
              </a:spcBef>
              <a:spcAft>
                <a:spcPts val="0"/>
              </a:spcAft>
              <a:buNone/>
            </a:pPr>
            <a:endParaRPr sz="4200"/>
          </a:p>
        </p:txBody>
      </p:sp>
      <p:sp>
        <p:nvSpPr>
          <p:cNvPr id="497" name="Google Shape;497;p62"/>
          <p:cNvSpPr txBox="1">
            <a:spLocks noGrp="1"/>
          </p:cNvSpPr>
          <p:nvPr>
            <p:ph type="body" idx="1"/>
          </p:nvPr>
        </p:nvSpPr>
        <p:spPr>
          <a:xfrm>
            <a:off x="827700" y="2052925"/>
            <a:ext cx="6711600" cy="4195500"/>
          </a:xfrm>
          <a:prstGeom prst="rect">
            <a:avLst/>
          </a:prstGeom>
        </p:spPr>
        <p:txBody>
          <a:bodyPr spcFirstLastPara="1" wrap="square" lIns="96100" tIns="48050" rIns="96100" bIns="48050" anchor="t" anchorCtr="0">
            <a:normAutofit/>
          </a:bodyPr>
          <a:lstStyle/>
          <a:p>
            <a:pPr marL="457200" lvl="0" indent="-323850" algn="l" rtl="0">
              <a:spcBef>
                <a:spcPts val="1000"/>
              </a:spcBef>
              <a:spcAft>
                <a:spcPts val="0"/>
              </a:spcAft>
              <a:buSzPts val="1500"/>
              <a:buChar char="●"/>
            </a:pPr>
            <a:r>
              <a:rPr lang="en"/>
              <a:t>Authority &amp; Trust</a:t>
            </a:r>
            <a:endParaRPr/>
          </a:p>
          <a:p>
            <a:pPr marL="914400" lvl="1" indent="-323850" algn="l" rtl="0">
              <a:spcBef>
                <a:spcPts val="0"/>
              </a:spcBef>
              <a:spcAft>
                <a:spcPts val="0"/>
              </a:spcAft>
              <a:buSzPts val="1500"/>
              <a:buChar char="○"/>
            </a:pPr>
            <a:r>
              <a:rPr lang="en"/>
              <a:t>Use of AI for fact checking may reduce trust</a:t>
            </a:r>
            <a:endParaRPr/>
          </a:p>
          <a:p>
            <a:pPr marL="457200" lvl="0" indent="-323850" algn="l" rtl="0">
              <a:spcBef>
                <a:spcPts val="0"/>
              </a:spcBef>
              <a:spcAft>
                <a:spcPts val="0"/>
              </a:spcAft>
              <a:buSzPts val="1500"/>
              <a:buChar char="●"/>
            </a:pPr>
            <a:r>
              <a:rPr lang="en"/>
              <a:t>Bias in Source Selection</a:t>
            </a:r>
            <a:endParaRPr/>
          </a:p>
          <a:p>
            <a:pPr marL="914400" lvl="1" indent="-323850" algn="l" rtl="0">
              <a:spcBef>
                <a:spcPts val="0"/>
              </a:spcBef>
              <a:spcAft>
                <a:spcPts val="0"/>
              </a:spcAft>
              <a:buSzPts val="1500"/>
              <a:buChar char="○"/>
            </a:pPr>
            <a:r>
              <a:rPr lang="en"/>
              <a:t>Biased towards some sources</a:t>
            </a:r>
            <a:endParaRPr/>
          </a:p>
          <a:p>
            <a:pPr marL="914400" lvl="1" indent="-323850" algn="l" rtl="0">
              <a:spcBef>
                <a:spcPts val="0"/>
              </a:spcBef>
              <a:spcAft>
                <a:spcPts val="0"/>
              </a:spcAft>
              <a:buSzPts val="1500"/>
              <a:buChar char="○"/>
            </a:pPr>
            <a:r>
              <a:rPr lang="en"/>
              <a:t>Credibility</a:t>
            </a:r>
            <a:endParaRPr/>
          </a:p>
          <a:p>
            <a:pPr marL="457200" lvl="0" indent="-323850" algn="l" rtl="0">
              <a:spcBef>
                <a:spcPts val="0"/>
              </a:spcBef>
              <a:spcAft>
                <a:spcPts val="0"/>
              </a:spcAft>
              <a:buSzPts val="1500"/>
              <a:buChar char="●"/>
            </a:pPr>
            <a:r>
              <a:rPr lang="en"/>
              <a:t>Transparency &amp; Accountability</a:t>
            </a:r>
            <a:endParaRPr/>
          </a:p>
          <a:p>
            <a:pPr marL="914400" lvl="1" indent="-323850" algn="l" rtl="0">
              <a:spcBef>
                <a:spcPts val="0"/>
              </a:spcBef>
              <a:spcAft>
                <a:spcPts val="0"/>
              </a:spcAft>
              <a:buSzPts val="1500"/>
              <a:buChar char="○"/>
            </a:pPr>
            <a:r>
              <a:rPr lang="en"/>
              <a:t>Not enough clarity in AI reaching conclusions</a:t>
            </a:r>
            <a:endParaRPr/>
          </a:p>
          <a:p>
            <a:pPr marL="457200" lvl="0" indent="-323850" algn="l" rtl="0">
              <a:spcBef>
                <a:spcPts val="0"/>
              </a:spcBef>
              <a:spcAft>
                <a:spcPts val="0"/>
              </a:spcAft>
              <a:buSzPts val="1500"/>
              <a:buChar char="●"/>
            </a:pPr>
            <a:r>
              <a:rPr lang="en"/>
              <a:t>Social Impact</a:t>
            </a:r>
            <a:endParaRPr/>
          </a:p>
          <a:p>
            <a:pPr marL="914400" lvl="1" indent="-323850" algn="l" rtl="0">
              <a:spcBef>
                <a:spcPts val="0"/>
              </a:spcBef>
              <a:spcAft>
                <a:spcPts val="0"/>
              </a:spcAft>
              <a:buSzPts val="1500"/>
              <a:buChar char="○"/>
            </a:pPr>
            <a:r>
              <a:rPr lang="en"/>
              <a:t>Users may cite incorrect information</a:t>
            </a:r>
            <a:endParaRPr/>
          </a:p>
          <a:p>
            <a:pPr marL="914400" lvl="1" indent="-323850" algn="l" rtl="0">
              <a:spcBef>
                <a:spcPts val="0"/>
              </a:spcBef>
              <a:spcAft>
                <a:spcPts val="0"/>
              </a:spcAft>
              <a:buSzPts val="1500"/>
              <a:buChar char="○"/>
            </a:pPr>
            <a:r>
              <a:rPr lang="en"/>
              <a:t>Can damage personal credibility</a:t>
            </a:r>
            <a:endParaRPr/>
          </a:p>
        </p:txBody>
      </p:sp>
      <p:sp>
        <p:nvSpPr>
          <p:cNvPr id="498" name="Google Shape;498;p62"/>
          <p:cNvSpPr txBox="1"/>
          <p:nvPr/>
        </p:nvSpPr>
        <p:spPr>
          <a:xfrm>
            <a:off x="7093975" y="6313800"/>
            <a:ext cx="2604000" cy="544200"/>
          </a:xfrm>
          <a:prstGeom prst="rect">
            <a:avLst/>
          </a:prstGeom>
          <a:noFill/>
          <a:ln>
            <a:noFill/>
          </a:ln>
        </p:spPr>
        <p:txBody>
          <a:bodyPr spcFirstLastPara="1" wrap="square" lIns="91425" tIns="91425" rIns="91425" bIns="91425" anchor="t" anchorCtr="0">
            <a:noAutofit/>
          </a:bodyPr>
          <a:lstStyle/>
          <a:p>
            <a:pPr marL="0" lvl="0" indent="0" algn="l" rtl="0">
              <a:spcBef>
                <a:spcPts val="1000"/>
              </a:spcBef>
              <a:spcAft>
                <a:spcPts val="0"/>
              </a:spcAft>
              <a:buNone/>
            </a:pPr>
            <a:r>
              <a:rPr lang="en" sz="2100">
                <a:solidFill>
                  <a:schemeClr val="lt1"/>
                </a:solidFill>
                <a:latin typeface="Century Gothic"/>
                <a:ea typeface="Century Gothic"/>
                <a:cs typeface="Century Gothic"/>
                <a:sym typeface="Century Gothic"/>
              </a:rPr>
              <a:t>Raad Alkassim </a:t>
            </a:r>
            <a:endParaRPr sz="2100">
              <a:solidFill>
                <a:schemeClr val="lt1"/>
              </a:solidFill>
              <a:latin typeface="Century Gothic"/>
              <a:ea typeface="Century Gothic"/>
              <a:cs typeface="Century Gothic"/>
              <a:sym typeface="Century Gothic"/>
            </a:endParaRPr>
          </a:p>
          <a:p>
            <a:pPr marL="0" lvl="0" indent="0" algn="l" rtl="0">
              <a:spcBef>
                <a:spcPts val="0"/>
              </a:spcBef>
              <a:spcAft>
                <a:spcPts val="0"/>
              </a:spcAft>
              <a:buNone/>
            </a:pPr>
            <a:endParaRPr sz="2000">
              <a:solidFill>
                <a:schemeClr val="lt1"/>
              </a:solidFill>
              <a:latin typeface="Century Gothic"/>
              <a:ea typeface="Century Gothic"/>
              <a:cs typeface="Century Gothic"/>
              <a:sym typeface="Century Gothic"/>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02"/>
        <p:cNvGrpSpPr/>
        <p:nvPr/>
      </p:nvGrpSpPr>
      <p:grpSpPr>
        <a:xfrm>
          <a:off x="0" y="0"/>
          <a:ext cx="0" cy="0"/>
          <a:chOff x="0" y="0"/>
          <a:chExt cx="0" cy="0"/>
        </a:xfrm>
      </p:grpSpPr>
      <p:sp>
        <p:nvSpPr>
          <p:cNvPr id="503" name="Google Shape;503;p63"/>
          <p:cNvSpPr txBox="1">
            <a:spLocks noGrp="1"/>
          </p:cNvSpPr>
          <p:nvPr>
            <p:ph type="title"/>
          </p:nvPr>
        </p:nvSpPr>
        <p:spPr>
          <a:xfrm>
            <a:off x="752935" y="538231"/>
            <a:ext cx="7055400" cy="1400400"/>
          </a:xfrm>
          <a:prstGeom prst="rect">
            <a:avLst/>
          </a:prstGeom>
          <a:noFill/>
          <a:ln>
            <a:noFill/>
          </a:ln>
        </p:spPr>
        <p:txBody>
          <a:bodyPr spcFirstLastPara="1" wrap="square" lIns="96100" tIns="48050" rIns="96100" bIns="48050" anchor="t" anchorCtr="0">
            <a:noAutofit/>
          </a:bodyPr>
          <a:lstStyle/>
          <a:p>
            <a:pPr marL="0" lvl="0" indent="0" algn="l" rtl="0">
              <a:spcBef>
                <a:spcPts val="0"/>
              </a:spcBef>
              <a:spcAft>
                <a:spcPts val="0"/>
              </a:spcAft>
              <a:buClr>
                <a:schemeClr val="lt2"/>
              </a:buClr>
              <a:buSzPts val="4400"/>
              <a:buFont typeface="Century Gothic"/>
              <a:buNone/>
            </a:pPr>
            <a:r>
              <a:rPr lang="en" sz="4400" b="0" i="0">
                <a:solidFill>
                  <a:schemeClr val="lt2"/>
                </a:solidFill>
                <a:latin typeface="Century Gothic"/>
                <a:ea typeface="Century Gothic"/>
                <a:cs typeface="Century Gothic"/>
                <a:sym typeface="Century Gothic"/>
              </a:rPr>
              <a:t>Discussion and/or Results</a:t>
            </a:r>
            <a:endParaRPr/>
          </a:p>
        </p:txBody>
      </p:sp>
      <p:grpSp>
        <p:nvGrpSpPr>
          <p:cNvPr id="504" name="Google Shape;504;p63"/>
          <p:cNvGrpSpPr/>
          <p:nvPr/>
        </p:nvGrpSpPr>
        <p:grpSpPr>
          <a:xfrm>
            <a:off x="752925" y="1500887"/>
            <a:ext cx="7888297" cy="4818877"/>
            <a:chOff x="18701" y="59125"/>
            <a:chExt cx="6674251" cy="4077229"/>
          </a:xfrm>
        </p:grpSpPr>
        <p:sp>
          <p:nvSpPr>
            <p:cNvPr id="505" name="Google Shape;505;p63"/>
            <p:cNvSpPr/>
            <p:nvPr/>
          </p:nvSpPr>
          <p:spPr>
            <a:xfrm>
              <a:off x="18701" y="59125"/>
              <a:ext cx="883588" cy="883588"/>
            </a:xfrm>
            <a:prstGeom prst="ellipse">
              <a:avLst/>
            </a:prstGeom>
            <a:solidFill>
              <a:srgbClr val="E3CACA"/>
            </a:solidFill>
            <a:ln>
              <a:noFill/>
            </a:ln>
          </p:spPr>
          <p:txBody>
            <a:bodyPr spcFirstLastPara="1" wrap="square" lIns="113575" tIns="113575" rIns="113575" bIns="113575" anchor="ctr" anchorCtr="0">
              <a:noAutofit/>
            </a:bodyPr>
            <a:lstStyle/>
            <a:p>
              <a:pPr marL="0" lvl="0" indent="0" algn="l" rtl="0">
                <a:spcBef>
                  <a:spcPts val="0"/>
                </a:spcBef>
                <a:spcAft>
                  <a:spcPts val="0"/>
                </a:spcAft>
                <a:buNone/>
              </a:pPr>
              <a:endParaRPr/>
            </a:p>
          </p:txBody>
        </p:sp>
        <p:sp>
          <p:nvSpPr>
            <p:cNvPr id="506" name="Google Shape;506;p63"/>
            <p:cNvSpPr/>
            <p:nvPr/>
          </p:nvSpPr>
          <p:spPr>
            <a:xfrm>
              <a:off x="204255" y="244679"/>
              <a:ext cx="512481" cy="512481"/>
            </a:xfrm>
            <a:prstGeom prst="rect">
              <a:avLst/>
            </a:prstGeom>
            <a:blipFill rotWithShape="1">
              <a:blip r:embed="rId3">
                <a:alphaModFix/>
              </a:blip>
              <a:stretch>
                <a:fillRect/>
              </a:stretch>
            </a:blipFill>
            <a:ln w="22500" cap="rnd" cmpd="sng">
              <a:solidFill>
                <a:schemeClr val="lt1"/>
              </a:solidFill>
              <a:prstDash val="solid"/>
              <a:round/>
              <a:headEnd type="none" w="sm" len="sm"/>
              <a:tailEnd type="none" w="sm" len="sm"/>
            </a:ln>
          </p:spPr>
          <p:txBody>
            <a:bodyPr spcFirstLastPara="1" wrap="square" lIns="113575" tIns="113575" rIns="113575" bIns="113575" anchor="ctr" anchorCtr="0">
              <a:noAutofit/>
            </a:bodyPr>
            <a:lstStyle/>
            <a:p>
              <a:pPr marL="0" lvl="0" indent="0" algn="l" rtl="0">
                <a:spcBef>
                  <a:spcPts val="0"/>
                </a:spcBef>
                <a:spcAft>
                  <a:spcPts val="0"/>
                </a:spcAft>
                <a:buNone/>
              </a:pPr>
              <a:endParaRPr/>
            </a:p>
          </p:txBody>
        </p:sp>
        <p:sp>
          <p:nvSpPr>
            <p:cNvPr id="507" name="Google Shape;507;p63"/>
            <p:cNvSpPr/>
            <p:nvPr/>
          </p:nvSpPr>
          <p:spPr>
            <a:xfrm>
              <a:off x="1091630" y="59125"/>
              <a:ext cx="2082745" cy="883588"/>
            </a:xfrm>
            <a:prstGeom prst="rect">
              <a:avLst/>
            </a:prstGeom>
            <a:noFill/>
            <a:ln>
              <a:noFill/>
            </a:ln>
          </p:spPr>
          <p:txBody>
            <a:bodyPr spcFirstLastPara="1" wrap="square" lIns="113575" tIns="113575" rIns="113575" bIns="113575" anchor="ctr" anchorCtr="0">
              <a:noAutofit/>
            </a:bodyPr>
            <a:lstStyle/>
            <a:p>
              <a:pPr marL="0" lvl="0" indent="0" algn="l" rtl="0">
                <a:spcBef>
                  <a:spcPts val="0"/>
                </a:spcBef>
                <a:spcAft>
                  <a:spcPts val="0"/>
                </a:spcAft>
                <a:buNone/>
              </a:pPr>
              <a:endParaRPr/>
            </a:p>
          </p:txBody>
        </p:sp>
        <p:sp>
          <p:nvSpPr>
            <p:cNvPr id="508" name="Google Shape;508;p63"/>
            <p:cNvSpPr txBox="1"/>
            <p:nvPr/>
          </p:nvSpPr>
          <p:spPr>
            <a:xfrm>
              <a:off x="1091630" y="59125"/>
              <a:ext cx="2082745" cy="883588"/>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chemeClr val="lt1"/>
                </a:buClr>
                <a:buSzPts val="1773"/>
                <a:buFont typeface="Century Gothic"/>
                <a:buNone/>
              </a:pPr>
              <a:r>
                <a:rPr lang="en" sz="1772">
                  <a:solidFill>
                    <a:schemeClr val="lt1"/>
                  </a:solidFill>
                  <a:latin typeface="Century Gothic"/>
                  <a:ea typeface="Century Gothic"/>
                  <a:cs typeface="Century Gothic"/>
                  <a:sym typeface="Century Gothic"/>
                </a:rPr>
                <a:t>OVERVIEW OF THE PROPOSED SOLUTION</a:t>
              </a:r>
              <a:endParaRPr sz="1772">
                <a:solidFill>
                  <a:schemeClr val="lt1"/>
                </a:solidFill>
                <a:latin typeface="Century Gothic"/>
                <a:ea typeface="Century Gothic"/>
                <a:cs typeface="Century Gothic"/>
                <a:sym typeface="Century Gothic"/>
              </a:endParaRPr>
            </a:p>
          </p:txBody>
        </p:sp>
        <p:sp>
          <p:nvSpPr>
            <p:cNvPr id="509" name="Google Shape;509;p63"/>
            <p:cNvSpPr/>
            <p:nvPr/>
          </p:nvSpPr>
          <p:spPr>
            <a:xfrm>
              <a:off x="3537278" y="59125"/>
              <a:ext cx="883588" cy="883588"/>
            </a:xfrm>
            <a:prstGeom prst="ellipse">
              <a:avLst/>
            </a:prstGeom>
            <a:solidFill>
              <a:srgbClr val="E3CACA"/>
            </a:solidFill>
            <a:ln>
              <a:noFill/>
            </a:ln>
          </p:spPr>
          <p:txBody>
            <a:bodyPr spcFirstLastPara="1" wrap="square" lIns="113575" tIns="113575" rIns="113575" bIns="113575" anchor="ctr" anchorCtr="0">
              <a:noAutofit/>
            </a:bodyPr>
            <a:lstStyle/>
            <a:p>
              <a:pPr marL="0" lvl="0" indent="0" algn="l" rtl="0">
                <a:spcBef>
                  <a:spcPts val="0"/>
                </a:spcBef>
                <a:spcAft>
                  <a:spcPts val="0"/>
                </a:spcAft>
                <a:buNone/>
              </a:pPr>
              <a:endParaRPr/>
            </a:p>
          </p:txBody>
        </p:sp>
        <p:sp>
          <p:nvSpPr>
            <p:cNvPr id="510" name="Google Shape;510;p63"/>
            <p:cNvSpPr/>
            <p:nvPr/>
          </p:nvSpPr>
          <p:spPr>
            <a:xfrm>
              <a:off x="3722831" y="244679"/>
              <a:ext cx="512481" cy="512481"/>
            </a:xfrm>
            <a:prstGeom prst="rect">
              <a:avLst/>
            </a:prstGeom>
            <a:blipFill rotWithShape="1">
              <a:blip r:embed="rId4">
                <a:alphaModFix/>
              </a:blip>
              <a:stretch>
                <a:fillRect/>
              </a:stretch>
            </a:blipFill>
            <a:ln w="22500" cap="rnd" cmpd="sng">
              <a:solidFill>
                <a:schemeClr val="lt1"/>
              </a:solidFill>
              <a:prstDash val="solid"/>
              <a:round/>
              <a:headEnd type="none" w="sm" len="sm"/>
              <a:tailEnd type="none" w="sm" len="sm"/>
            </a:ln>
          </p:spPr>
          <p:txBody>
            <a:bodyPr spcFirstLastPara="1" wrap="square" lIns="113575" tIns="113575" rIns="113575" bIns="113575" anchor="ctr" anchorCtr="0">
              <a:noAutofit/>
            </a:bodyPr>
            <a:lstStyle/>
            <a:p>
              <a:pPr marL="0" lvl="0" indent="0" algn="l" rtl="0">
                <a:spcBef>
                  <a:spcPts val="0"/>
                </a:spcBef>
                <a:spcAft>
                  <a:spcPts val="0"/>
                </a:spcAft>
                <a:buNone/>
              </a:pPr>
              <a:endParaRPr/>
            </a:p>
          </p:txBody>
        </p:sp>
        <p:sp>
          <p:nvSpPr>
            <p:cNvPr id="511" name="Google Shape;511;p63"/>
            <p:cNvSpPr/>
            <p:nvPr/>
          </p:nvSpPr>
          <p:spPr>
            <a:xfrm>
              <a:off x="4610207" y="59125"/>
              <a:ext cx="2082745" cy="883588"/>
            </a:xfrm>
            <a:prstGeom prst="rect">
              <a:avLst/>
            </a:prstGeom>
            <a:noFill/>
            <a:ln>
              <a:noFill/>
            </a:ln>
          </p:spPr>
          <p:txBody>
            <a:bodyPr spcFirstLastPara="1" wrap="square" lIns="113575" tIns="113575" rIns="113575" bIns="113575" anchor="ctr" anchorCtr="0">
              <a:noAutofit/>
            </a:bodyPr>
            <a:lstStyle/>
            <a:p>
              <a:pPr marL="0" lvl="0" indent="0" algn="l" rtl="0">
                <a:spcBef>
                  <a:spcPts val="0"/>
                </a:spcBef>
                <a:spcAft>
                  <a:spcPts val="0"/>
                </a:spcAft>
                <a:buNone/>
              </a:pPr>
              <a:endParaRPr/>
            </a:p>
          </p:txBody>
        </p:sp>
        <p:sp>
          <p:nvSpPr>
            <p:cNvPr id="512" name="Google Shape;512;p63"/>
            <p:cNvSpPr txBox="1"/>
            <p:nvPr/>
          </p:nvSpPr>
          <p:spPr>
            <a:xfrm>
              <a:off x="4610207" y="59125"/>
              <a:ext cx="2082745" cy="883588"/>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chemeClr val="lt1"/>
                </a:buClr>
                <a:buSzPts val="1773"/>
                <a:buFont typeface="Century Gothic"/>
                <a:buNone/>
              </a:pPr>
              <a:r>
                <a:rPr lang="en" sz="1772">
                  <a:solidFill>
                    <a:schemeClr val="lt1"/>
                  </a:solidFill>
                  <a:latin typeface="Century Gothic"/>
                  <a:ea typeface="Century Gothic"/>
                  <a:cs typeface="Century Gothic"/>
                  <a:sym typeface="Century Gothic"/>
                </a:rPr>
                <a:t>BENEFITS TO USERS AND PLATFORMS</a:t>
              </a:r>
              <a:endParaRPr sz="1772">
                <a:solidFill>
                  <a:schemeClr val="lt1"/>
                </a:solidFill>
                <a:latin typeface="Century Gothic"/>
                <a:ea typeface="Century Gothic"/>
                <a:cs typeface="Century Gothic"/>
                <a:sym typeface="Century Gothic"/>
              </a:endParaRPr>
            </a:p>
          </p:txBody>
        </p:sp>
        <p:sp>
          <p:nvSpPr>
            <p:cNvPr id="513" name="Google Shape;513;p63"/>
            <p:cNvSpPr/>
            <p:nvPr/>
          </p:nvSpPr>
          <p:spPr>
            <a:xfrm>
              <a:off x="18701" y="1655946"/>
              <a:ext cx="883588" cy="883588"/>
            </a:xfrm>
            <a:prstGeom prst="ellipse">
              <a:avLst/>
            </a:prstGeom>
            <a:solidFill>
              <a:srgbClr val="E3CACA"/>
            </a:solidFill>
            <a:ln>
              <a:noFill/>
            </a:ln>
          </p:spPr>
          <p:txBody>
            <a:bodyPr spcFirstLastPara="1" wrap="square" lIns="113575" tIns="113575" rIns="113575" bIns="113575" anchor="ctr" anchorCtr="0">
              <a:noAutofit/>
            </a:bodyPr>
            <a:lstStyle/>
            <a:p>
              <a:pPr marL="0" lvl="0" indent="0" algn="l" rtl="0">
                <a:spcBef>
                  <a:spcPts val="0"/>
                </a:spcBef>
                <a:spcAft>
                  <a:spcPts val="0"/>
                </a:spcAft>
                <a:buNone/>
              </a:pPr>
              <a:endParaRPr/>
            </a:p>
          </p:txBody>
        </p:sp>
        <p:sp>
          <p:nvSpPr>
            <p:cNvPr id="514" name="Google Shape;514;p63"/>
            <p:cNvSpPr/>
            <p:nvPr/>
          </p:nvSpPr>
          <p:spPr>
            <a:xfrm>
              <a:off x="204255" y="1841499"/>
              <a:ext cx="512481" cy="512481"/>
            </a:xfrm>
            <a:prstGeom prst="rect">
              <a:avLst/>
            </a:prstGeom>
            <a:blipFill rotWithShape="1">
              <a:blip r:embed="rId5">
                <a:alphaModFix/>
              </a:blip>
              <a:stretch>
                <a:fillRect/>
              </a:stretch>
            </a:blipFill>
            <a:ln w="22500" cap="rnd" cmpd="sng">
              <a:solidFill>
                <a:schemeClr val="lt1"/>
              </a:solidFill>
              <a:prstDash val="solid"/>
              <a:round/>
              <a:headEnd type="none" w="sm" len="sm"/>
              <a:tailEnd type="none" w="sm" len="sm"/>
            </a:ln>
          </p:spPr>
          <p:txBody>
            <a:bodyPr spcFirstLastPara="1" wrap="square" lIns="113575" tIns="113575" rIns="113575" bIns="113575" anchor="ctr" anchorCtr="0">
              <a:noAutofit/>
            </a:bodyPr>
            <a:lstStyle/>
            <a:p>
              <a:pPr marL="0" lvl="0" indent="0" algn="l" rtl="0">
                <a:spcBef>
                  <a:spcPts val="0"/>
                </a:spcBef>
                <a:spcAft>
                  <a:spcPts val="0"/>
                </a:spcAft>
                <a:buNone/>
              </a:pPr>
              <a:endParaRPr/>
            </a:p>
          </p:txBody>
        </p:sp>
        <p:sp>
          <p:nvSpPr>
            <p:cNvPr id="515" name="Google Shape;515;p63"/>
            <p:cNvSpPr/>
            <p:nvPr/>
          </p:nvSpPr>
          <p:spPr>
            <a:xfrm>
              <a:off x="1091630" y="1655946"/>
              <a:ext cx="2082745" cy="883588"/>
            </a:xfrm>
            <a:prstGeom prst="rect">
              <a:avLst/>
            </a:prstGeom>
            <a:noFill/>
            <a:ln>
              <a:noFill/>
            </a:ln>
          </p:spPr>
          <p:txBody>
            <a:bodyPr spcFirstLastPara="1" wrap="square" lIns="113575" tIns="113575" rIns="113575" bIns="113575" anchor="ctr" anchorCtr="0">
              <a:noAutofit/>
            </a:bodyPr>
            <a:lstStyle/>
            <a:p>
              <a:pPr marL="0" lvl="0" indent="0" algn="l" rtl="0">
                <a:spcBef>
                  <a:spcPts val="0"/>
                </a:spcBef>
                <a:spcAft>
                  <a:spcPts val="0"/>
                </a:spcAft>
                <a:buNone/>
              </a:pPr>
              <a:endParaRPr/>
            </a:p>
          </p:txBody>
        </p:sp>
        <p:sp>
          <p:nvSpPr>
            <p:cNvPr id="516" name="Google Shape;516;p63"/>
            <p:cNvSpPr txBox="1"/>
            <p:nvPr/>
          </p:nvSpPr>
          <p:spPr>
            <a:xfrm>
              <a:off x="1091630" y="1655946"/>
              <a:ext cx="2082745" cy="883588"/>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chemeClr val="lt1"/>
                </a:buClr>
                <a:buSzPts val="1773"/>
                <a:buFont typeface="Century Gothic"/>
                <a:buNone/>
              </a:pPr>
              <a:r>
                <a:rPr lang="en" sz="1772">
                  <a:solidFill>
                    <a:schemeClr val="lt1"/>
                  </a:solidFill>
                  <a:latin typeface="Century Gothic"/>
                  <a:ea typeface="Century Gothic"/>
                  <a:cs typeface="Century Gothic"/>
                  <a:sym typeface="Century Gothic"/>
                </a:rPr>
                <a:t>RATIONALE AND JUSTIFICATION</a:t>
              </a:r>
              <a:endParaRPr sz="1772">
                <a:solidFill>
                  <a:schemeClr val="lt1"/>
                </a:solidFill>
                <a:latin typeface="Century Gothic"/>
                <a:ea typeface="Century Gothic"/>
                <a:cs typeface="Century Gothic"/>
                <a:sym typeface="Century Gothic"/>
              </a:endParaRPr>
            </a:p>
          </p:txBody>
        </p:sp>
        <p:sp>
          <p:nvSpPr>
            <p:cNvPr id="517" name="Google Shape;517;p63"/>
            <p:cNvSpPr/>
            <p:nvPr/>
          </p:nvSpPr>
          <p:spPr>
            <a:xfrm>
              <a:off x="3537278" y="1655946"/>
              <a:ext cx="883588" cy="883588"/>
            </a:xfrm>
            <a:prstGeom prst="ellipse">
              <a:avLst/>
            </a:prstGeom>
            <a:solidFill>
              <a:srgbClr val="E3CACA"/>
            </a:solidFill>
            <a:ln>
              <a:noFill/>
            </a:ln>
          </p:spPr>
          <p:txBody>
            <a:bodyPr spcFirstLastPara="1" wrap="square" lIns="113575" tIns="113575" rIns="113575" bIns="113575" anchor="ctr" anchorCtr="0">
              <a:noAutofit/>
            </a:bodyPr>
            <a:lstStyle/>
            <a:p>
              <a:pPr marL="0" lvl="0" indent="0" algn="l" rtl="0">
                <a:spcBef>
                  <a:spcPts val="0"/>
                </a:spcBef>
                <a:spcAft>
                  <a:spcPts val="0"/>
                </a:spcAft>
                <a:buNone/>
              </a:pPr>
              <a:endParaRPr/>
            </a:p>
          </p:txBody>
        </p:sp>
        <p:sp>
          <p:nvSpPr>
            <p:cNvPr id="518" name="Google Shape;518;p63"/>
            <p:cNvSpPr/>
            <p:nvPr/>
          </p:nvSpPr>
          <p:spPr>
            <a:xfrm>
              <a:off x="3722831" y="1841499"/>
              <a:ext cx="512481" cy="512481"/>
            </a:xfrm>
            <a:prstGeom prst="rect">
              <a:avLst/>
            </a:prstGeom>
            <a:blipFill rotWithShape="1">
              <a:blip r:embed="rId6">
                <a:alphaModFix/>
              </a:blip>
              <a:stretch>
                <a:fillRect/>
              </a:stretch>
            </a:blipFill>
            <a:ln w="22500" cap="rnd" cmpd="sng">
              <a:solidFill>
                <a:schemeClr val="lt1"/>
              </a:solidFill>
              <a:prstDash val="solid"/>
              <a:round/>
              <a:headEnd type="none" w="sm" len="sm"/>
              <a:tailEnd type="none" w="sm" len="sm"/>
            </a:ln>
          </p:spPr>
          <p:txBody>
            <a:bodyPr spcFirstLastPara="1" wrap="square" lIns="113575" tIns="113575" rIns="113575" bIns="113575" anchor="ctr" anchorCtr="0">
              <a:noAutofit/>
            </a:bodyPr>
            <a:lstStyle/>
            <a:p>
              <a:pPr marL="0" lvl="0" indent="0" algn="l" rtl="0">
                <a:spcBef>
                  <a:spcPts val="0"/>
                </a:spcBef>
                <a:spcAft>
                  <a:spcPts val="0"/>
                </a:spcAft>
                <a:buNone/>
              </a:pPr>
              <a:endParaRPr/>
            </a:p>
          </p:txBody>
        </p:sp>
        <p:sp>
          <p:nvSpPr>
            <p:cNvPr id="519" name="Google Shape;519;p63"/>
            <p:cNvSpPr/>
            <p:nvPr/>
          </p:nvSpPr>
          <p:spPr>
            <a:xfrm>
              <a:off x="4610207" y="1655946"/>
              <a:ext cx="2082745" cy="883588"/>
            </a:xfrm>
            <a:prstGeom prst="rect">
              <a:avLst/>
            </a:prstGeom>
            <a:noFill/>
            <a:ln>
              <a:noFill/>
            </a:ln>
          </p:spPr>
          <p:txBody>
            <a:bodyPr spcFirstLastPara="1" wrap="square" lIns="113575" tIns="113575" rIns="113575" bIns="113575" anchor="ctr" anchorCtr="0">
              <a:noAutofit/>
            </a:bodyPr>
            <a:lstStyle/>
            <a:p>
              <a:pPr marL="0" lvl="0" indent="0" algn="l" rtl="0">
                <a:spcBef>
                  <a:spcPts val="0"/>
                </a:spcBef>
                <a:spcAft>
                  <a:spcPts val="0"/>
                </a:spcAft>
                <a:buNone/>
              </a:pPr>
              <a:endParaRPr/>
            </a:p>
          </p:txBody>
        </p:sp>
        <p:sp>
          <p:nvSpPr>
            <p:cNvPr id="520" name="Google Shape;520;p63"/>
            <p:cNvSpPr txBox="1"/>
            <p:nvPr/>
          </p:nvSpPr>
          <p:spPr>
            <a:xfrm>
              <a:off x="4610207" y="1655946"/>
              <a:ext cx="2082745" cy="883588"/>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chemeClr val="lt1"/>
                </a:buClr>
                <a:buSzPts val="1773"/>
                <a:buFont typeface="Century Gothic"/>
                <a:buNone/>
              </a:pPr>
              <a:r>
                <a:rPr lang="en" sz="1772">
                  <a:solidFill>
                    <a:schemeClr val="lt1"/>
                  </a:solidFill>
                  <a:latin typeface="Century Gothic"/>
                  <a:ea typeface="Century Gothic"/>
                  <a:cs typeface="Century Gothic"/>
                  <a:sym typeface="Century Gothic"/>
                </a:rPr>
                <a:t>COMPARISON TO CURRENT FACT-CHECKING MODELS</a:t>
              </a:r>
              <a:endParaRPr sz="1772">
                <a:solidFill>
                  <a:schemeClr val="lt1"/>
                </a:solidFill>
                <a:latin typeface="Century Gothic"/>
                <a:ea typeface="Century Gothic"/>
                <a:cs typeface="Century Gothic"/>
                <a:sym typeface="Century Gothic"/>
              </a:endParaRPr>
            </a:p>
          </p:txBody>
        </p:sp>
        <p:sp>
          <p:nvSpPr>
            <p:cNvPr id="521" name="Google Shape;521;p63"/>
            <p:cNvSpPr/>
            <p:nvPr/>
          </p:nvSpPr>
          <p:spPr>
            <a:xfrm>
              <a:off x="18701" y="3252766"/>
              <a:ext cx="883588" cy="883588"/>
            </a:xfrm>
            <a:prstGeom prst="ellipse">
              <a:avLst/>
            </a:prstGeom>
            <a:solidFill>
              <a:srgbClr val="E3CACA"/>
            </a:solidFill>
            <a:ln>
              <a:noFill/>
            </a:ln>
          </p:spPr>
          <p:txBody>
            <a:bodyPr spcFirstLastPara="1" wrap="square" lIns="113575" tIns="113575" rIns="113575" bIns="113575" anchor="ctr" anchorCtr="0">
              <a:noAutofit/>
            </a:bodyPr>
            <a:lstStyle/>
            <a:p>
              <a:pPr marL="0" lvl="0" indent="0" algn="l" rtl="0">
                <a:spcBef>
                  <a:spcPts val="0"/>
                </a:spcBef>
                <a:spcAft>
                  <a:spcPts val="0"/>
                </a:spcAft>
                <a:buNone/>
              </a:pPr>
              <a:endParaRPr/>
            </a:p>
          </p:txBody>
        </p:sp>
        <p:sp>
          <p:nvSpPr>
            <p:cNvPr id="522" name="Google Shape;522;p63"/>
            <p:cNvSpPr/>
            <p:nvPr/>
          </p:nvSpPr>
          <p:spPr>
            <a:xfrm>
              <a:off x="204255" y="3438320"/>
              <a:ext cx="512481" cy="512481"/>
            </a:xfrm>
            <a:prstGeom prst="rect">
              <a:avLst/>
            </a:prstGeom>
            <a:blipFill rotWithShape="1">
              <a:blip r:embed="rId7">
                <a:alphaModFix/>
              </a:blip>
              <a:stretch>
                <a:fillRect/>
              </a:stretch>
            </a:blipFill>
            <a:ln w="22500" cap="rnd" cmpd="sng">
              <a:solidFill>
                <a:schemeClr val="lt1"/>
              </a:solidFill>
              <a:prstDash val="solid"/>
              <a:round/>
              <a:headEnd type="none" w="sm" len="sm"/>
              <a:tailEnd type="none" w="sm" len="sm"/>
            </a:ln>
          </p:spPr>
          <p:txBody>
            <a:bodyPr spcFirstLastPara="1" wrap="square" lIns="113575" tIns="113575" rIns="113575" bIns="113575" anchor="ctr" anchorCtr="0">
              <a:noAutofit/>
            </a:bodyPr>
            <a:lstStyle/>
            <a:p>
              <a:pPr marL="0" lvl="0" indent="0" algn="l" rtl="0">
                <a:spcBef>
                  <a:spcPts val="0"/>
                </a:spcBef>
                <a:spcAft>
                  <a:spcPts val="0"/>
                </a:spcAft>
                <a:buNone/>
              </a:pPr>
              <a:endParaRPr/>
            </a:p>
          </p:txBody>
        </p:sp>
        <p:sp>
          <p:nvSpPr>
            <p:cNvPr id="523" name="Google Shape;523;p63"/>
            <p:cNvSpPr/>
            <p:nvPr/>
          </p:nvSpPr>
          <p:spPr>
            <a:xfrm>
              <a:off x="1091630" y="3252766"/>
              <a:ext cx="2082745" cy="883588"/>
            </a:xfrm>
            <a:prstGeom prst="rect">
              <a:avLst/>
            </a:prstGeom>
            <a:noFill/>
            <a:ln>
              <a:noFill/>
            </a:ln>
          </p:spPr>
          <p:txBody>
            <a:bodyPr spcFirstLastPara="1" wrap="square" lIns="113575" tIns="113575" rIns="113575" bIns="113575" anchor="ctr" anchorCtr="0">
              <a:noAutofit/>
            </a:bodyPr>
            <a:lstStyle/>
            <a:p>
              <a:pPr marL="0" lvl="0" indent="0" algn="l" rtl="0">
                <a:spcBef>
                  <a:spcPts val="0"/>
                </a:spcBef>
                <a:spcAft>
                  <a:spcPts val="0"/>
                </a:spcAft>
                <a:buNone/>
              </a:pPr>
              <a:endParaRPr/>
            </a:p>
          </p:txBody>
        </p:sp>
        <p:sp>
          <p:nvSpPr>
            <p:cNvPr id="524" name="Google Shape;524;p63"/>
            <p:cNvSpPr txBox="1"/>
            <p:nvPr/>
          </p:nvSpPr>
          <p:spPr>
            <a:xfrm>
              <a:off x="1091630" y="3252766"/>
              <a:ext cx="2082745" cy="883588"/>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chemeClr val="lt1"/>
                </a:buClr>
                <a:buSzPts val="1773"/>
                <a:buFont typeface="Century Gothic"/>
                <a:buNone/>
              </a:pPr>
              <a:r>
                <a:rPr lang="en" sz="1772">
                  <a:solidFill>
                    <a:schemeClr val="lt1"/>
                  </a:solidFill>
                  <a:latin typeface="Century Gothic"/>
                  <a:ea typeface="Century Gothic"/>
                  <a:cs typeface="Century Gothic"/>
                  <a:sym typeface="Century Gothic"/>
                </a:rPr>
                <a:t>IMPLEMENTATION CONSIDERATIONS</a:t>
              </a:r>
              <a:endParaRPr sz="1772">
                <a:solidFill>
                  <a:schemeClr val="lt1"/>
                </a:solidFill>
                <a:latin typeface="Century Gothic"/>
                <a:ea typeface="Century Gothic"/>
                <a:cs typeface="Century Gothic"/>
                <a:sym typeface="Century Gothic"/>
              </a:endParaRPr>
            </a:p>
          </p:txBody>
        </p:sp>
      </p:grpSp>
      <p:sp>
        <p:nvSpPr>
          <p:cNvPr id="525" name="Google Shape;525;p63"/>
          <p:cNvSpPr txBox="1"/>
          <p:nvPr/>
        </p:nvSpPr>
        <p:spPr>
          <a:xfrm>
            <a:off x="7069050" y="6448225"/>
            <a:ext cx="2241300" cy="476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100">
                <a:solidFill>
                  <a:schemeClr val="lt1"/>
                </a:solidFill>
                <a:latin typeface="Century Gothic"/>
                <a:ea typeface="Century Gothic"/>
                <a:cs typeface="Century Gothic"/>
                <a:sym typeface="Century Gothic"/>
              </a:rPr>
              <a:t>Sean Lee-Wah</a:t>
            </a:r>
            <a:endParaRPr sz="2100">
              <a:solidFill>
                <a:schemeClr val="lt1"/>
              </a:solidFill>
              <a:latin typeface="Century Gothic"/>
              <a:ea typeface="Century Gothic"/>
              <a:cs typeface="Century Gothic"/>
              <a:sym typeface="Century Gothic"/>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29"/>
        <p:cNvGrpSpPr/>
        <p:nvPr/>
      </p:nvGrpSpPr>
      <p:grpSpPr>
        <a:xfrm>
          <a:off x="0" y="0"/>
          <a:ext cx="0" cy="0"/>
          <a:chOff x="0" y="0"/>
          <a:chExt cx="0" cy="0"/>
        </a:xfrm>
      </p:grpSpPr>
      <p:sp>
        <p:nvSpPr>
          <p:cNvPr id="530" name="Google Shape;530;p64"/>
          <p:cNvSpPr txBox="1">
            <a:spLocks noGrp="1"/>
          </p:cNvSpPr>
          <p:nvPr>
            <p:ph type="title"/>
          </p:nvPr>
        </p:nvSpPr>
        <p:spPr>
          <a:xfrm>
            <a:off x="484710" y="452718"/>
            <a:ext cx="7055400" cy="1400400"/>
          </a:xfrm>
          <a:prstGeom prst="rect">
            <a:avLst/>
          </a:prstGeom>
        </p:spPr>
        <p:txBody>
          <a:bodyPr spcFirstLastPara="1" wrap="square" lIns="96100" tIns="48050" rIns="96100" bIns="48050" anchor="t" anchorCtr="0">
            <a:noAutofit/>
          </a:bodyPr>
          <a:lstStyle/>
          <a:p>
            <a:pPr marL="368300" lvl="0" indent="-495300" algn="l" rtl="0">
              <a:spcBef>
                <a:spcPts val="1000"/>
              </a:spcBef>
              <a:spcAft>
                <a:spcPts val="0"/>
              </a:spcAft>
              <a:buClr>
                <a:srgbClr val="86D1D8"/>
              </a:buClr>
              <a:buSzPts val="3600"/>
              <a:buFont typeface="Noto Sans Symbols"/>
              <a:buChar char="►"/>
            </a:pPr>
            <a:r>
              <a:rPr lang="en" sz="3600">
                <a:solidFill>
                  <a:schemeClr val="lt1"/>
                </a:solidFill>
              </a:rPr>
              <a:t>Overview of the Proposed Solution </a:t>
            </a:r>
            <a:endParaRPr sz="3600">
              <a:solidFill>
                <a:schemeClr val="lt1"/>
              </a:solidFill>
            </a:endParaRPr>
          </a:p>
          <a:p>
            <a:pPr marL="0" lvl="0" indent="0" algn="l" rtl="0">
              <a:spcBef>
                <a:spcPts val="0"/>
              </a:spcBef>
              <a:spcAft>
                <a:spcPts val="0"/>
              </a:spcAft>
              <a:buNone/>
            </a:pPr>
            <a:endParaRPr/>
          </a:p>
        </p:txBody>
      </p:sp>
      <p:sp>
        <p:nvSpPr>
          <p:cNvPr id="531" name="Google Shape;531;p64"/>
          <p:cNvSpPr txBox="1">
            <a:spLocks noGrp="1"/>
          </p:cNvSpPr>
          <p:nvPr>
            <p:ph type="body" idx="1"/>
          </p:nvPr>
        </p:nvSpPr>
        <p:spPr>
          <a:xfrm>
            <a:off x="306600" y="2047975"/>
            <a:ext cx="3744300" cy="4195500"/>
          </a:xfrm>
          <a:prstGeom prst="rect">
            <a:avLst/>
          </a:prstGeom>
        </p:spPr>
        <p:txBody>
          <a:bodyPr spcFirstLastPara="1" wrap="square" lIns="96100" tIns="48050" rIns="96100" bIns="48050" anchor="t" anchorCtr="0">
            <a:normAutofit lnSpcReduction="10000"/>
          </a:bodyPr>
          <a:lstStyle/>
          <a:p>
            <a:pPr marL="0" lvl="0" indent="0" algn="l" rtl="0">
              <a:lnSpc>
                <a:spcPct val="115000"/>
              </a:lnSpc>
              <a:spcBef>
                <a:spcPts val="1000"/>
              </a:spcBef>
              <a:spcAft>
                <a:spcPts val="0"/>
              </a:spcAft>
              <a:buNone/>
            </a:pPr>
            <a:r>
              <a:rPr lang="en" sz="2400"/>
              <a:t>- Information-based over verdict-based model </a:t>
            </a:r>
            <a:endParaRPr sz="2400"/>
          </a:p>
          <a:p>
            <a:pPr marL="0" lvl="0" indent="0" algn="l" rtl="0">
              <a:lnSpc>
                <a:spcPct val="115000"/>
              </a:lnSpc>
              <a:spcBef>
                <a:spcPts val="1000"/>
              </a:spcBef>
              <a:spcAft>
                <a:spcPts val="0"/>
              </a:spcAft>
              <a:buNone/>
            </a:pPr>
            <a:r>
              <a:rPr lang="en" sz="2400"/>
              <a:t>- Retrieves and relays credible information </a:t>
            </a:r>
            <a:endParaRPr sz="2400"/>
          </a:p>
          <a:p>
            <a:pPr marL="0" lvl="0" indent="0" algn="l" rtl="0">
              <a:lnSpc>
                <a:spcPct val="115000"/>
              </a:lnSpc>
              <a:spcBef>
                <a:spcPts val="1000"/>
              </a:spcBef>
              <a:spcAft>
                <a:spcPts val="0"/>
              </a:spcAft>
              <a:buNone/>
            </a:pPr>
            <a:r>
              <a:rPr lang="en" sz="2400"/>
              <a:t>- AI would act as a guide for user </a:t>
            </a:r>
            <a:endParaRPr sz="2400"/>
          </a:p>
          <a:p>
            <a:pPr marL="0" lvl="0" indent="0" algn="l" rtl="0">
              <a:lnSpc>
                <a:spcPct val="115000"/>
              </a:lnSpc>
              <a:spcBef>
                <a:spcPts val="1000"/>
              </a:spcBef>
              <a:spcAft>
                <a:spcPts val="0"/>
              </a:spcAft>
              <a:buNone/>
            </a:pPr>
            <a:r>
              <a:rPr lang="en" sz="2400"/>
              <a:t>- User makes their own decisions</a:t>
            </a:r>
            <a:endParaRPr sz="2400"/>
          </a:p>
        </p:txBody>
      </p:sp>
      <p:sp>
        <p:nvSpPr>
          <p:cNvPr id="532" name="Google Shape;532;p64"/>
          <p:cNvSpPr txBox="1"/>
          <p:nvPr/>
        </p:nvSpPr>
        <p:spPr>
          <a:xfrm>
            <a:off x="7069050" y="6448225"/>
            <a:ext cx="3110400" cy="476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100">
                <a:solidFill>
                  <a:schemeClr val="lt1"/>
                </a:solidFill>
                <a:latin typeface="Century Gothic"/>
                <a:ea typeface="Century Gothic"/>
                <a:cs typeface="Century Gothic"/>
                <a:sym typeface="Century Gothic"/>
              </a:rPr>
              <a:t>Sean Lee-Wah</a:t>
            </a:r>
            <a:endParaRPr sz="2100">
              <a:solidFill>
                <a:schemeClr val="lt1"/>
              </a:solidFill>
              <a:latin typeface="Century Gothic"/>
              <a:ea typeface="Century Gothic"/>
              <a:cs typeface="Century Gothic"/>
              <a:sym typeface="Century Gothic"/>
            </a:endParaRPr>
          </a:p>
        </p:txBody>
      </p:sp>
      <p:sp>
        <p:nvSpPr>
          <p:cNvPr id="533" name="Google Shape;533;p64"/>
          <p:cNvSpPr/>
          <p:nvPr/>
        </p:nvSpPr>
        <p:spPr>
          <a:xfrm>
            <a:off x="4082825" y="1403000"/>
            <a:ext cx="4961100" cy="4514100"/>
          </a:xfrm>
          <a:prstGeom prst="rect">
            <a:avLst/>
          </a:prstGeom>
          <a:solidFill>
            <a:schemeClr val="lt2"/>
          </a:solidFill>
          <a:ln w="9350" cap="flat" cmpd="sng">
            <a:solidFill>
              <a:schemeClr val="dk2"/>
            </a:solidFill>
            <a:prstDash val="solid"/>
            <a:round/>
            <a:headEnd type="none" w="sm" len="sm"/>
            <a:tailEnd type="none" w="sm" len="sm"/>
          </a:ln>
        </p:spPr>
        <p:txBody>
          <a:bodyPr spcFirstLastPara="1" wrap="square" lIns="89800" tIns="89800" rIns="89800" bIns="89800" anchor="ctr" anchorCtr="0">
            <a:noAutofit/>
          </a:bodyPr>
          <a:lstStyle/>
          <a:p>
            <a:pPr marL="0" lvl="0" indent="0" algn="ctr" rtl="0">
              <a:spcBef>
                <a:spcPts val="0"/>
              </a:spcBef>
              <a:spcAft>
                <a:spcPts val="0"/>
              </a:spcAft>
              <a:buNone/>
            </a:pPr>
            <a:endParaRPr sz="1375">
              <a:latin typeface="Century Gothic"/>
              <a:ea typeface="Century Gothic"/>
              <a:cs typeface="Century Gothic"/>
              <a:sym typeface="Century Gothic"/>
            </a:endParaRPr>
          </a:p>
        </p:txBody>
      </p:sp>
      <p:sp>
        <p:nvSpPr>
          <p:cNvPr id="534" name="Google Shape;534;p64"/>
          <p:cNvSpPr/>
          <p:nvPr/>
        </p:nvSpPr>
        <p:spPr>
          <a:xfrm>
            <a:off x="4258460" y="1540478"/>
            <a:ext cx="2196600" cy="853800"/>
          </a:xfrm>
          <a:prstGeom prst="rect">
            <a:avLst/>
          </a:prstGeom>
          <a:noFill/>
          <a:ln w="9350" cap="flat" cmpd="sng">
            <a:solidFill>
              <a:srgbClr val="000000"/>
            </a:solidFill>
            <a:prstDash val="solid"/>
            <a:round/>
            <a:headEnd type="none" w="sm" len="sm"/>
            <a:tailEnd type="none" w="sm" len="sm"/>
          </a:ln>
        </p:spPr>
        <p:txBody>
          <a:bodyPr spcFirstLastPara="1" wrap="square" lIns="89800" tIns="89800" rIns="89800" bIns="89800" anchor="ctr" anchorCtr="0">
            <a:noAutofit/>
          </a:bodyPr>
          <a:lstStyle/>
          <a:p>
            <a:pPr marL="0" lvl="0" indent="0" algn="ctr" rtl="0">
              <a:spcBef>
                <a:spcPts val="0"/>
              </a:spcBef>
              <a:spcAft>
                <a:spcPts val="0"/>
              </a:spcAft>
              <a:buNone/>
            </a:pPr>
            <a:r>
              <a:rPr lang="en" sz="1375"/>
              <a:t>User question</a:t>
            </a:r>
            <a:endParaRPr sz="1375"/>
          </a:p>
        </p:txBody>
      </p:sp>
      <p:sp>
        <p:nvSpPr>
          <p:cNvPr id="535" name="Google Shape;535;p64"/>
          <p:cNvSpPr/>
          <p:nvPr/>
        </p:nvSpPr>
        <p:spPr>
          <a:xfrm>
            <a:off x="4258460" y="2665649"/>
            <a:ext cx="2196600" cy="853800"/>
          </a:xfrm>
          <a:prstGeom prst="rect">
            <a:avLst/>
          </a:prstGeom>
          <a:noFill/>
          <a:ln w="9350" cap="flat" cmpd="sng">
            <a:solidFill>
              <a:srgbClr val="000000"/>
            </a:solidFill>
            <a:prstDash val="solid"/>
            <a:round/>
            <a:headEnd type="none" w="sm" len="sm"/>
            <a:tailEnd type="none" w="sm" len="sm"/>
          </a:ln>
        </p:spPr>
        <p:txBody>
          <a:bodyPr spcFirstLastPara="1" wrap="square" lIns="89800" tIns="89800" rIns="89800" bIns="89800" anchor="ctr" anchorCtr="0">
            <a:noAutofit/>
          </a:bodyPr>
          <a:lstStyle/>
          <a:p>
            <a:pPr marL="0" lvl="0" indent="0" algn="ctr" rtl="0">
              <a:spcBef>
                <a:spcPts val="0"/>
              </a:spcBef>
              <a:spcAft>
                <a:spcPts val="0"/>
              </a:spcAft>
              <a:buNone/>
            </a:pPr>
            <a:r>
              <a:rPr lang="en" sz="1375"/>
              <a:t>AI searches for resources</a:t>
            </a:r>
            <a:endParaRPr sz="1375"/>
          </a:p>
        </p:txBody>
      </p:sp>
      <p:sp>
        <p:nvSpPr>
          <p:cNvPr id="536" name="Google Shape;536;p64"/>
          <p:cNvSpPr/>
          <p:nvPr/>
        </p:nvSpPr>
        <p:spPr>
          <a:xfrm>
            <a:off x="4258460" y="3790820"/>
            <a:ext cx="2196600" cy="853800"/>
          </a:xfrm>
          <a:prstGeom prst="rect">
            <a:avLst/>
          </a:prstGeom>
          <a:noFill/>
          <a:ln w="9350" cap="flat" cmpd="sng">
            <a:solidFill>
              <a:srgbClr val="000000"/>
            </a:solidFill>
            <a:prstDash val="solid"/>
            <a:round/>
            <a:headEnd type="none" w="sm" len="sm"/>
            <a:tailEnd type="none" w="sm" len="sm"/>
          </a:ln>
        </p:spPr>
        <p:txBody>
          <a:bodyPr spcFirstLastPara="1" wrap="square" lIns="89800" tIns="89800" rIns="89800" bIns="89800" anchor="ctr" anchorCtr="0">
            <a:noAutofit/>
          </a:bodyPr>
          <a:lstStyle/>
          <a:p>
            <a:pPr marL="0" lvl="0" indent="0" algn="ctr" rtl="0">
              <a:spcBef>
                <a:spcPts val="0"/>
              </a:spcBef>
              <a:spcAft>
                <a:spcPts val="0"/>
              </a:spcAft>
              <a:buNone/>
            </a:pPr>
            <a:r>
              <a:rPr lang="en" sz="1375"/>
              <a:t>AI determines credibility</a:t>
            </a:r>
            <a:endParaRPr sz="1375"/>
          </a:p>
        </p:txBody>
      </p:sp>
      <p:sp>
        <p:nvSpPr>
          <p:cNvPr id="537" name="Google Shape;537;p64"/>
          <p:cNvSpPr/>
          <p:nvPr/>
        </p:nvSpPr>
        <p:spPr>
          <a:xfrm>
            <a:off x="4258460" y="4925717"/>
            <a:ext cx="2196600" cy="853800"/>
          </a:xfrm>
          <a:prstGeom prst="rect">
            <a:avLst/>
          </a:prstGeom>
          <a:noFill/>
          <a:ln w="9350" cap="flat" cmpd="sng">
            <a:solidFill>
              <a:srgbClr val="000000"/>
            </a:solidFill>
            <a:prstDash val="solid"/>
            <a:round/>
            <a:headEnd type="none" w="sm" len="sm"/>
            <a:tailEnd type="none" w="sm" len="sm"/>
          </a:ln>
        </p:spPr>
        <p:txBody>
          <a:bodyPr spcFirstLastPara="1" wrap="square" lIns="89800" tIns="89800" rIns="89800" bIns="89800" anchor="ctr" anchorCtr="0">
            <a:noAutofit/>
          </a:bodyPr>
          <a:lstStyle/>
          <a:p>
            <a:pPr marL="0" lvl="0" indent="0" algn="ctr" rtl="0">
              <a:spcBef>
                <a:spcPts val="0"/>
              </a:spcBef>
              <a:spcAft>
                <a:spcPts val="0"/>
              </a:spcAft>
              <a:buNone/>
            </a:pPr>
            <a:r>
              <a:rPr lang="en" sz="1375"/>
              <a:t>AI summarizes and outputs information to user</a:t>
            </a:r>
            <a:endParaRPr sz="1375"/>
          </a:p>
        </p:txBody>
      </p:sp>
      <p:sp>
        <p:nvSpPr>
          <p:cNvPr id="538" name="Google Shape;538;p64"/>
          <p:cNvSpPr/>
          <p:nvPr/>
        </p:nvSpPr>
        <p:spPr>
          <a:xfrm>
            <a:off x="6735416" y="4925717"/>
            <a:ext cx="2196600" cy="853800"/>
          </a:xfrm>
          <a:prstGeom prst="rect">
            <a:avLst/>
          </a:prstGeom>
          <a:noFill/>
          <a:ln w="9350" cap="flat" cmpd="sng">
            <a:solidFill>
              <a:srgbClr val="000000"/>
            </a:solidFill>
            <a:prstDash val="solid"/>
            <a:round/>
            <a:headEnd type="none" w="sm" len="sm"/>
            <a:tailEnd type="none" w="sm" len="sm"/>
          </a:ln>
        </p:spPr>
        <p:txBody>
          <a:bodyPr spcFirstLastPara="1" wrap="square" lIns="89800" tIns="89800" rIns="89800" bIns="89800" anchor="ctr" anchorCtr="0">
            <a:noAutofit/>
          </a:bodyPr>
          <a:lstStyle/>
          <a:p>
            <a:pPr marL="0" lvl="0" indent="0" algn="ctr" rtl="0">
              <a:spcBef>
                <a:spcPts val="0"/>
              </a:spcBef>
              <a:spcAft>
                <a:spcPts val="0"/>
              </a:spcAft>
              <a:buNone/>
            </a:pPr>
            <a:r>
              <a:rPr lang="en" sz="1375"/>
              <a:t>AI answers any questions user has for the given info, and addresses requests</a:t>
            </a:r>
            <a:endParaRPr sz="1375"/>
          </a:p>
        </p:txBody>
      </p:sp>
      <p:cxnSp>
        <p:nvCxnSpPr>
          <p:cNvPr id="539" name="Google Shape;539;p64"/>
          <p:cNvCxnSpPr>
            <a:stCxn id="534" idx="2"/>
            <a:endCxn id="535" idx="0"/>
          </p:cNvCxnSpPr>
          <p:nvPr/>
        </p:nvCxnSpPr>
        <p:spPr>
          <a:xfrm>
            <a:off x="5356760" y="2394278"/>
            <a:ext cx="0" cy="271500"/>
          </a:xfrm>
          <a:prstGeom prst="straightConnector1">
            <a:avLst/>
          </a:prstGeom>
          <a:noFill/>
          <a:ln w="9350" cap="flat" cmpd="sng">
            <a:solidFill>
              <a:srgbClr val="000000"/>
            </a:solidFill>
            <a:prstDash val="solid"/>
            <a:round/>
            <a:headEnd type="none" w="med" len="med"/>
            <a:tailEnd type="triangle" w="med" len="med"/>
          </a:ln>
        </p:spPr>
      </p:cxnSp>
      <p:cxnSp>
        <p:nvCxnSpPr>
          <p:cNvPr id="540" name="Google Shape;540;p64"/>
          <p:cNvCxnSpPr>
            <a:stCxn id="535" idx="2"/>
            <a:endCxn id="536" idx="0"/>
          </p:cNvCxnSpPr>
          <p:nvPr/>
        </p:nvCxnSpPr>
        <p:spPr>
          <a:xfrm>
            <a:off x="5356760" y="3519449"/>
            <a:ext cx="0" cy="271500"/>
          </a:xfrm>
          <a:prstGeom prst="straightConnector1">
            <a:avLst/>
          </a:prstGeom>
          <a:noFill/>
          <a:ln w="9350" cap="flat" cmpd="sng">
            <a:solidFill>
              <a:srgbClr val="000000"/>
            </a:solidFill>
            <a:prstDash val="solid"/>
            <a:round/>
            <a:headEnd type="none" w="med" len="med"/>
            <a:tailEnd type="triangle" w="med" len="med"/>
          </a:ln>
        </p:spPr>
      </p:cxnSp>
      <p:cxnSp>
        <p:nvCxnSpPr>
          <p:cNvPr id="541" name="Google Shape;541;p64"/>
          <p:cNvCxnSpPr>
            <a:stCxn id="536" idx="2"/>
            <a:endCxn id="537" idx="0"/>
          </p:cNvCxnSpPr>
          <p:nvPr/>
        </p:nvCxnSpPr>
        <p:spPr>
          <a:xfrm>
            <a:off x="5356760" y="4644620"/>
            <a:ext cx="0" cy="281100"/>
          </a:xfrm>
          <a:prstGeom prst="straightConnector1">
            <a:avLst/>
          </a:prstGeom>
          <a:noFill/>
          <a:ln w="9350" cap="flat" cmpd="sng">
            <a:solidFill>
              <a:srgbClr val="000000"/>
            </a:solidFill>
            <a:prstDash val="solid"/>
            <a:round/>
            <a:headEnd type="none" w="med" len="med"/>
            <a:tailEnd type="triangle" w="med" len="med"/>
          </a:ln>
        </p:spPr>
      </p:cxnSp>
      <p:cxnSp>
        <p:nvCxnSpPr>
          <p:cNvPr id="542" name="Google Shape;542;p64"/>
          <p:cNvCxnSpPr>
            <a:stCxn id="537" idx="3"/>
            <a:endCxn id="538" idx="1"/>
          </p:cNvCxnSpPr>
          <p:nvPr/>
        </p:nvCxnSpPr>
        <p:spPr>
          <a:xfrm>
            <a:off x="6455060" y="5352617"/>
            <a:ext cx="280500" cy="0"/>
          </a:xfrm>
          <a:prstGeom prst="straightConnector1">
            <a:avLst/>
          </a:prstGeom>
          <a:noFill/>
          <a:ln w="9350" cap="flat" cmpd="sng">
            <a:solidFill>
              <a:srgbClr val="000000"/>
            </a:solidFill>
            <a:prstDash val="solid"/>
            <a:round/>
            <a:headEnd type="none" w="med" len="med"/>
            <a:tailEnd type="triangle" w="med" len="med"/>
          </a:ln>
        </p:spPr>
      </p:cxnSp>
      <p:sp>
        <p:nvSpPr>
          <p:cNvPr id="543" name="Google Shape;543;p64"/>
          <p:cNvSpPr txBox="1"/>
          <p:nvPr/>
        </p:nvSpPr>
        <p:spPr>
          <a:xfrm>
            <a:off x="4043525" y="5875825"/>
            <a:ext cx="5039700" cy="476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lt1"/>
                </a:solidFill>
                <a:latin typeface="Century Gothic"/>
                <a:ea typeface="Century Gothic"/>
                <a:cs typeface="Century Gothic"/>
                <a:sym typeface="Century Gothic"/>
              </a:rPr>
              <a:t>Figure 6: A flowchart describing how the proposed model will fact-check for the user </a:t>
            </a:r>
            <a:endParaRPr sz="1200">
              <a:solidFill>
                <a:schemeClr val="lt1"/>
              </a:solidFill>
              <a:latin typeface="Century Gothic"/>
              <a:ea typeface="Century Gothic"/>
              <a:cs typeface="Century Gothic"/>
              <a:sym typeface="Century Gothic"/>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47"/>
        <p:cNvGrpSpPr/>
        <p:nvPr/>
      </p:nvGrpSpPr>
      <p:grpSpPr>
        <a:xfrm>
          <a:off x="0" y="0"/>
          <a:ext cx="0" cy="0"/>
          <a:chOff x="0" y="0"/>
          <a:chExt cx="0" cy="0"/>
        </a:xfrm>
      </p:grpSpPr>
      <p:sp>
        <p:nvSpPr>
          <p:cNvPr id="548" name="Google Shape;548;p65"/>
          <p:cNvSpPr txBox="1">
            <a:spLocks noGrp="1"/>
          </p:cNvSpPr>
          <p:nvPr>
            <p:ph type="title"/>
          </p:nvPr>
        </p:nvSpPr>
        <p:spPr>
          <a:xfrm>
            <a:off x="484710" y="452718"/>
            <a:ext cx="7055400" cy="1400400"/>
          </a:xfrm>
          <a:prstGeom prst="rect">
            <a:avLst/>
          </a:prstGeom>
        </p:spPr>
        <p:txBody>
          <a:bodyPr spcFirstLastPara="1" wrap="square" lIns="96100" tIns="48050" rIns="96100" bIns="48050" anchor="t" anchorCtr="0">
            <a:noAutofit/>
          </a:bodyPr>
          <a:lstStyle/>
          <a:p>
            <a:pPr marL="368300" lvl="0" indent="-495300" algn="l" rtl="0">
              <a:spcBef>
                <a:spcPts val="1000"/>
              </a:spcBef>
              <a:spcAft>
                <a:spcPts val="0"/>
              </a:spcAft>
              <a:buClr>
                <a:srgbClr val="86D1D8"/>
              </a:buClr>
              <a:buSzPts val="3600"/>
              <a:buFont typeface="Noto Sans Symbols"/>
              <a:buChar char="►"/>
            </a:pPr>
            <a:r>
              <a:rPr lang="en" sz="3600">
                <a:solidFill>
                  <a:schemeClr val="lt1"/>
                </a:solidFill>
              </a:rPr>
              <a:t>Rationale and Justification</a:t>
            </a:r>
            <a:endParaRPr sz="3600">
              <a:solidFill>
                <a:schemeClr val="lt1"/>
              </a:solidFill>
            </a:endParaRPr>
          </a:p>
          <a:p>
            <a:pPr marL="0" lvl="0" indent="0" algn="l" rtl="0">
              <a:spcBef>
                <a:spcPts val="0"/>
              </a:spcBef>
              <a:spcAft>
                <a:spcPts val="0"/>
              </a:spcAft>
              <a:buNone/>
            </a:pPr>
            <a:endParaRPr/>
          </a:p>
        </p:txBody>
      </p:sp>
      <p:sp>
        <p:nvSpPr>
          <p:cNvPr id="549" name="Google Shape;549;p65"/>
          <p:cNvSpPr txBox="1">
            <a:spLocks noGrp="1"/>
          </p:cNvSpPr>
          <p:nvPr>
            <p:ph type="body" idx="1"/>
          </p:nvPr>
        </p:nvSpPr>
        <p:spPr>
          <a:xfrm>
            <a:off x="827700" y="2052925"/>
            <a:ext cx="8017500" cy="4195500"/>
          </a:xfrm>
          <a:prstGeom prst="rect">
            <a:avLst/>
          </a:prstGeom>
        </p:spPr>
        <p:txBody>
          <a:bodyPr spcFirstLastPara="1" wrap="square" lIns="96100" tIns="48050" rIns="96100" bIns="48050" anchor="t" anchorCtr="0">
            <a:normAutofit/>
          </a:bodyPr>
          <a:lstStyle/>
          <a:p>
            <a:pPr marL="0" lvl="0" indent="0" algn="l" rtl="0">
              <a:lnSpc>
                <a:spcPct val="115000"/>
              </a:lnSpc>
              <a:spcBef>
                <a:spcPts val="1000"/>
              </a:spcBef>
              <a:spcAft>
                <a:spcPts val="0"/>
              </a:spcAft>
              <a:buClr>
                <a:schemeClr val="dk1"/>
              </a:buClr>
              <a:buSzPts val="1100"/>
              <a:buFont typeface="Arial"/>
              <a:buNone/>
            </a:pPr>
            <a:r>
              <a:rPr lang="en" sz="2400"/>
              <a:t>- Users dislike being told what is true or false [3]</a:t>
            </a:r>
            <a:endParaRPr sz="2400"/>
          </a:p>
          <a:p>
            <a:pPr marL="0" lvl="0" indent="0" algn="l" rtl="0">
              <a:lnSpc>
                <a:spcPct val="115000"/>
              </a:lnSpc>
              <a:spcBef>
                <a:spcPts val="1000"/>
              </a:spcBef>
              <a:spcAft>
                <a:spcPts val="0"/>
              </a:spcAft>
              <a:buNone/>
            </a:pPr>
            <a:r>
              <a:rPr lang="en" sz="2400"/>
              <a:t>- Proposed model would provide sources for user to interpret </a:t>
            </a:r>
            <a:endParaRPr sz="2400"/>
          </a:p>
          <a:p>
            <a:pPr marL="0" lvl="0" indent="0" algn="l" rtl="0">
              <a:lnSpc>
                <a:spcPct val="115000"/>
              </a:lnSpc>
              <a:spcBef>
                <a:spcPts val="1000"/>
              </a:spcBef>
              <a:spcAft>
                <a:spcPts val="0"/>
              </a:spcAft>
              <a:buClr>
                <a:schemeClr val="dk1"/>
              </a:buClr>
              <a:buSzPts val="1100"/>
              <a:buFont typeface="Arial"/>
              <a:buNone/>
            </a:pPr>
            <a:r>
              <a:rPr lang="en" sz="2400"/>
              <a:t>- Respects user opinions</a:t>
            </a:r>
            <a:endParaRPr sz="2400"/>
          </a:p>
        </p:txBody>
      </p:sp>
      <p:sp>
        <p:nvSpPr>
          <p:cNvPr id="550" name="Google Shape;550;p65"/>
          <p:cNvSpPr txBox="1"/>
          <p:nvPr/>
        </p:nvSpPr>
        <p:spPr>
          <a:xfrm>
            <a:off x="7069050" y="6448225"/>
            <a:ext cx="2241300" cy="476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100">
                <a:solidFill>
                  <a:schemeClr val="lt1"/>
                </a:solidFill>
                <a:latin typeface="Century Gothic"/>
                <a:ea typeface="Century Gothic"/>
                <a:cs typeface="Century Gothic"/>
                <a:sym typeface="Century Gothic"/>
              </a:rPr>
              <a:t>Sean Lee-Wah</a:t>
            </a:r>
            <a:endParaRPr sz="2100">
              <a:solidFill>
                <a:schemeClr val="lt1"/>
              </a:solidFill>
              <a:latin typeface="Century Gothic"/>
              <a:ea typeface="Century Gothic"/>
              <a:cs typeface="Century Gothic"/>
              <a:sym typeface="Century Gothic"/>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54"/>
        <p:cNvGrpSpPr/>
        <p:nvPr/>
      </p:nvGrpSpPr>
      <p:grpSpPr>
        <a:xfrm>
          <a:off x="0" y="0"/>
          <a:ext cx="0" cy="0"/>
          <a:chOff x="0" y="0"/>
          <a:chExt cx="0" cy="0"/>
        </a:xfrm>
      </p:grpSpPr>
      <p:sp>
        <p:nvSpPr>
          <p:cNvPr id="555" name="Google Shape;555;p66"/>
          <p:cNvSpPr txBox="1">
            <a:spLocks noGrp="1"/>
          </p:cNvSpPr>
          <p:nvPr>
            <p:ph type="title"/>
          </p:nvPr>
        </p:nvSpPr>
        <p:spPr>
          <a:xfrm>
            <a:off x="484710" y="452718"/>
            <a:ext cx="7055400" cy="1400400"/>
          </a:xfrm>
          <a:prstGeom prst="rect">
            <a:avLst/>
          </a:prstGeom>
        </p:spPr>
        <p:txBody>
          <a:bodyPr spcFirstLastPara="1" wrap="square" lIns="96100" tIns="48050" rIns="96100" bIns="48050" anchor="t" anchorCtr="0">
            <a:noAutofit/>
          </a:bodyPr>
          <a:lstStyle/>
          <a:p>
            <a:pPr marL="368300" lvl="0" indent="-495300" algn="l" rtl="0">
              <a:spcBef>
                <a:spcPts val="1000"/>
              </a:spcBef>
              <a:spcAft>
                <a:spcPts val="0"/>
              </a:spcAft>
              <a:buClr>
                <a:srgbClr val="86D1D8"/>
              </a:buClr>
              <a:buSzPts val="3600"/>
              <a:buFont typeface="Noto Sans Symbols"/>
              <a:buChar char="►"/>
            </a:pPr>
            <a:r>
              <a:rPr lang="en" sz="3600">
                <a:solidFill>
                  <a:schemeClr val="lt1"/>
                </a:solidFill>
              </a:rPr>
              <a:t>Implementation Considerations </a:t>
            </a:r>
            <a:endParaRPr/>
          </a:p>
        </p:txBody>
      </p:sp>
      <p:sp>
        <p:nvSpPr>
          <p:cNvPr id="556" name="Google Shape;556;p66"/>
          <p:cNvSpPr txBox="1">
            <a:spLocks noGrp="1"/>
          </p:cNvSpPr>
          <p:nvPr>
            <p:ph type="body" idx="1"/>
          </p:nvPr>
        </p:nvSpPr>
        <p:spPr>
          <a:xfrm>
            <a:off x="827700" y="2052925"/>
            <a:ext cx="7427400" cy="4195500"/>
          </a:xfrm>
          <a:prstGeom prst="rect">
            <a:avLst/>
          </a:prstGeom>
        </p:spPr>
        <p:txBody>
          <a:bodyPr spcFirstLastPara="1" wrap="square" lIns="96100" tIns="48050" rIns="96100" bIns="48050" anchor="t" anchorCtr="0">
            <a:normAutofit/>
          </a:bodyPr>
          <a:lstStyle/>
          <a:p>
            <a:pPr marL="0" lvl="0" indent="0" algn="l" rtl="0">
              <a:lnSpc>
                <a:spcPct val="115000"/>
              </a:lnSpc>
              <a:spcBef>
                <a:spcPts val="1000"/>
              </a:spcBef>
              <a:spcAft>
                <a:spcPts val="0"/>
              </a:spcAft>
              <a:buClr>
                <a:schemeClr val="dk1"/>
              </a:buClr>
              <a:buSzPts val="1100"/>
              <a:buFont typeface="Arial"/>
              <a:buNone/>
            </a:pPr>
            <a:r>
              <a:rPr lang="en" sz="2400"/>
              <a:t>- Capability of AI to find credible sources </a:t>
            </a:r>
            <a:endParaRPr sz="2400"/>
          </a:p>
          <a:p>
            <a:pPr marL="0" lvl="0" indent="0" algn="l" rtl="0">
              <a:lnSpc>
                <a:spcPct val="115000"/>
              </a:lnSpc>
              <a:spcBef>
                <a:spcPts val="1000"/>
              </a:spcBef>
              <a:spcAft>
                <a:spcPts val="0"/>
              </a:spcAft>
              <a:buClr>
                <a:schemeClr val="dk1"/>
              </a:buClr>
              <a:buSzPts val="1100"/>
              <a:buFont typeface="Arial"/>
              <a:buNone/>
            </a:pPr>
            <a:r>
              <a:rPr lang="en" sz="2400"/>
              <a:t>- Clear display of information</a:t>
            </a:r>
            <a:endParaRPr sz="2400"/>
          </a:p>
          <a:p>
            <a:pPr marL="0" lvl="0" indent="0" algn="l" rtl="0">
              <a:lnSpc>
                <a:spcPct val="115000"/>
              </a:lnSpc>
              <a:spcBef>
                <a:spcPts val="1000"/>
              </a:spcBef>
              <a:spcAft>
                <a:spcPts val="0"/>
              </a:spcAft>
              <a:buNone/>
            </a:pPr>
            <a:r>
              <a:rPr lang="en" sz="2400"/>
              <a:t>- Adjust to preferences of user </a:t>
            </a:r>
            <a:endParaRPr sz="2400"/>
          </a:p>
          <a:p>
            <a:pPr marL="0" lvl="0" indent="0" algn="l" rtl="0">
              <a:lnSpc>
                <a:spcPct val="115000"/>
              </a:lnSpc>
              <a:spcBef>
                <a:spcPts val="1000"/>
              </a:spcBef>
              <a:spcAft>
                <a:spcPts val="0"/>
              </a:spcAft>
              <a:buClr>
                <a:schemeClr val="dk1"/>
              </a:buClr>
              <a:buSzPts val="1100"/>
              <a:buFont typeface="Arial"/>
              <a:buNone/>
            </a:pPr>
            <a:endParaRPr sz="2400"/>
          </a:p>
        </p:txBody>
      </p:sp>
      <p:sp>
        <p:nvSpPr>
          <p:cNvPr id="557" name="Google Shape;557;p66"/>
          <p:cNvSpPr txBox="1"/>
          <p:nvPr/>
        </p:nvSpPr>
        <p:spPr>
          <a:xfrm>
            <a:off x="7069050" y="6448225"/>
            <a:ext cx="2241300" cy="476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100">
                <a:solidFill>
                  <a:schemeClr val="lt1"/>
                </a:solidFill>
                <a:latin typeface="Century Gothic"/>
                <a:ea typeface="Century Gothic"/>
                <a:cs typeface="Century Gothic"/>
                <a:sym typeface="Century Gothic"/>
              </a:rPr>
              <a:t>Sean Lee-Wah</a:t>
            </a:r>
            <a:endParaRPr sz="2100">
              <a:solidFill>
                <a:schemeClr val="lt1"/>
              </a:solidFill>
              <a:latin typeface="Century Gothic"/>
              <a:ea typeface="Century Gothic"/>
              <a:cs typeface="Century Gothic"/>
              <a:sym typeface="Century Gothic"/>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61"/>
        <p:cNvGrpSpPr/>
        <p:nvPr/>
      </p:nvGrpSpPr>
      <p:grpSpPr>
        <a:xfrm>
          <a:off x="0" y="0"/>
          <a:ext cx="0" cy="0"/>
          <a:chOff x="0" y="0"/>
          <a:chExt cx="0" cy="0"/>
        </a:xfrm>
      </p:grpSpPr>
      <p:sp>
        <p:nvSpPr>
          <p:cNvPr id="562" name="Google Shape;562;p67"/>
          <p:cNvSpPr txBox="1">
            <a:spLocks noGrp="1"/>
          </p:cNvSpPr>
          <p:nvPr>
            <p:ph type="title"/>
          </p:nvPr>
        </p:nvSpPr>
        <p:spPr>
          <a:xfrm>
            <a:off x="484710" y="452718"/>
            <a:ext cx="7055400" cy="1400400"/>
          </a:xfrm>
          <a:prstGeom prst="rect">
            <a:avLst/>
          </a:prstGeom>
        </p:spPr>
        <p:txBody>
          <a:bodyPr spcFirstLastPara="1" wrap="square" lIns="96100" tIns="48050" rIns="96100" bIns="48050" anchor="t" anchorCtr="0">
            <a:noAutofit/>
          </a:bodyPr>
          <a:lstStyle/>
          <a:p>
            <a:pPr marL="368300" lvl="0" indent="-495300" algn="l" rtl="0">
              <a:spcBef>
                <a:spcPts val="1000"/>
              </a:spcBef>
              <a:spcAft>
                <a:spcPts val="0"/>
              </a:spcAft>
              <a:buClr>
                <a:srgbClr val="86D1D8"/>
              </a:buClr>
              <a:buSzPts val="3600"/>
              <a:buFont typeface="Noto Sans Symbols"/>
              <a:buChar char="►"/>
            </a:pPr>
            <a:r>
              <a:rPr lang="en" sz="3600">
                <a:solidFill>
                  <a:schemeClr val="lt1"/>
                </a:solidFill>
              </a:rPr>
              <a:t>Benefits to Users and Platforms </a:t>
            </a:r>
            <a:endParaRPr/>
          </a:p>
        </p:txBody>
      </p:sp>
      <p:sp>
        <p:nvSpPr>
          <p:cNvPr id="563" name="Google Shape;563;p67"/>
          <p:cNvSpPr txBox="1">
            <a:spLocks noGrp="1"/>
          </p:cNvSpPr>
          <p:nvPr>
            <p:ph type="body" idx="1"/>
          </p:nvPr>
        </p:nvSpPr>
        <p:spPr>
          <a:xfrm>
            <a:off x="827700" y="2052925"/>
            <a:ext cx="6711600" cy="4195500"/>
          </a:xfrm>
          <a:prstGeom prst="rect">
            <a:avLst/>
          </a:prstGeom>
        </p:spPr>
        <p:txBody>
          <a:bodyPr spcFirstLastPara="1" wrap="square" lIns="96100" tIns="48050" rIns="96100" bIns="48050" anchor="t" anchorCtr="0">
            <a:normAutofit/>
          </a:bodyPr>
          <a:lstStyle/>
          <a:p>
            <a:pPr marL="0" lvl="0" indent="0" algn="l" rtl="0">
              <a:lnSpc>
                <a:spcPct val="115000"/>
              </a:lnSpc>
              <a:spcBef>
                <a:spcPts val="1000"/>
              </a:spcBef>
              <a:spcAft>
                <a:spcPts val="0"/>
              </a:spcAft>
              <a:buNone/>
            </a:pPr>
            <a:r>
              <a:rPr lang="en" sz="2400"/>
              <a:t>- Provides users with critical thinking and decision making skills </a:t>
            </a:r>
            <a:endParaRPr sz="2400"/>
          </a:p>
          <a:p>
            <a:pPr marL="0" lvl="0" indent="0" algn="l" rtl="0">
              <a:lnSpc>
                <a:spcPct val="115000"/>
              </a:lnSpc>
              <a:spcBef>
                <a:spcPts val="1000"/>
              </a:spcBef>
              <a:spcAft>
                <a:spcPts val="0"/>
              </a:spcAft>
              <a:buClr>
                <a:schemeClr val="dk1"/>
              </a:buClr>
              <a:buSzPts val="1100"/>
              <a:buFont typeface="Arial"/>
              <a:buNone/>
            </a:pPr>
            <a:r>
              <a:rPr lang="en" sz="2400"/>
              <a:t>- Allows for many viewpoints </a:t>
            </a:r>
            <a:endParaRPr sz="2400"/>
          </a:p>
          <a:p>
            <a:pPr marL="0" lvl="0" indent="0" algn="l" rtl="0">
              <a:lnSpc>
                <a:spcPct val="115000"/>
              </a:lnSpc>
              <a:spcBef>
                <a:spcPts val="1000"/>
              </a:spcBef>
              <a:spcAft>
                <a:spcPts val="0"/>
              </a:spcAft>
              <a:buClr>
                <a:schemeClr val="dk1"/>
              </a:buClr>
              <a:buSzPts val="1100"/>
              <a:buFont typeface="Arial"/>
              <a:buNone/>
            </a:pPr>
            <a:r>
              <a:rPr lang="en" sz="2400"/>
              <a:t>- Decrease the bias found in AI </a:t>
            </a:r>
            <a:endParaRPr sz="2400"/>
          </a:p>
        </p:txBody>
      </p:sp>
      <p:sp>
        <p:nvSpPr>
          <p:cNvPr id="564" name="Google Shape;564;p67"/>
          <p:cNvSpPr txBox="1"/>
          <p:nvPr/>
        </p:nvSpPr>
        <p:spPr>
          <a:xfrm>
            <a:off x="7069050" y="6448225"/>
            <a:ext cx="2241300" cy="476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100">
                <a:solidFill>
                  <a:schemeClr val="lt1"/>
                </a:solidFill>
                <a:latin typeface="Century Gothic"/>
                <a:ea typeface="Century Gothic"/>
                <a:cs typeface="Century Gothic"/>
                <a:sym typeface="Century Gothic"/>
              </a:rPr>
              <a:t>Sean Lee-Wah</a:t>
            </a:r>
            <a:endParaRPr sz="2100">
              <a:solidFill>
                <a:schemeClr val="lt1"/>
              </a:solidFill>
              <a:latin typeface="Century Gothic"/>
              <a:ea typeface="Century Gothic"/>
              <a:cs typeface="Century Gothic"/>
              <a:sym typeface="Century Gothic"/>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68"/>
        <p:cNvGrpSpPr/>
        <p:nvPr/>
      </p:nvGrpSpPr>
      <p:grpSpPr>
        <a:xfrm>
          <a:off x="0" y="0"/>
          <a:ext cx="0" cy="0"/>
          <a:chOff x="0" y="0"/>
          <a:chExt cx="0" cy="0"/>
        </a:xfrm>
      </p:grpSpPr>
      <p:sp>
        <p:nvSpPr>
          <p:cNvPr id="569" name="Google Shape;569;p68"/>
          <p:cNvSpPr txBox="1">
            <a:spLocks noGrp="1"/>
          </p:cNvSpPr>
          <p:nvPr>
            <p:ph type="title"/>
          </p:nvPr>
        </p:nvSpPr>
        <p:spPr>
          <a:xfrm>
            <a:off x="484710" y="452718"/>
            <a:ext cx="7055400" cy="1400400"/>
          </a:xfrm>
          <a:prstGeom prst="rect">
            <a:avLst/>
          </a:prstGeom>
        </p:spPr>
        <p:txBody>
          <a:bodyPr spcFirstLastPara="1" wrap="square" lIns="96100" tIns="48050" rIns="96100" bIns="48050" anchor="t" anchorCtr="0">
            <a:noAutofit/>
          </a:bodyPr>
          <a:lstStyle/>
          <a:p>
            <a:pPr marL="368300" lvl="0" indent="-495300" algn="l" rtl="0">
              <a:spcBef>
                <a:spcPts val="1000"/>
              </a:spcBef>
              <a:spcAft>
                <a:spcPts val="0"/>
              </a:spcAft>
              <a:buClr>
                <a:srgbClr val="86D1D8"/>
              </a:buClr>
              <a:buSzPts val="3600"/>
              <a:buFont typeface="Noto Sans Symbols"/>
              <a:buChar char="►"/>
            </a:pPr>
            <a:r>
              <a:rPr lang="en" sz="3600">
                <a:solidFill>
                  <a:schemeClr val="lt1"/>
                </a:solidFill>
              </a:rPr>
              <a:t>Comparisons to Current Fact-Checking Models </a:t>
            </a:r>
            <a:endParaRPr/>
          </a:p>
        </p:txBody>
      </p:sp>
      <p:sp>
        <p:nvSpPr>
          <p:cNvPr id="570" name="Google Shape;570;p68"/>
          <p:cNvSpPr txBox="1">
            <a:spLocks noGrp="1"/>
          </p:cNvSpPr>
          <p:nvPr>
            <p:ph type="body" idx="1"/>
          </p:nvPr>
        </p:nvSpPr>
        <p:spPr>
          <a:xfrm>
            <a:off x="828500" y="2052925"/>
            <a:ext cx="6711600" cy="4195500"/>
          </a:xfrm>
          <a:prstGeom prst="rect">
            <a:avLst/>
          </a:prstGeom>
        </p:spPr>
        <p:txBody>
          <a:bodyPr spcFirstLastPara="1" wrap="square" lIns="96100" tIns="48050" rIns="96100" bIns="48050" anchor="t" anchorCtr="0">
            <a:normAutofit/>
          </a:bodyPr>
          <a:lstStyle/>
          <a:p>
            <a:pPr marL="0" lvl="0" indent="0" algn="l" rtl="0">
              <a:lnSpc>
                <a:spcPct val="115000"/>
              </a:lnSpc>
              <a:spcBef>
                <a:spcPts val="1000"/>
              </a:spcBef>
              <a:spcAft>
                <a:spcPts val="0"/>
              </a:spcAft>
              <a:buClr>
                <a:schemeClr val="dk1"/>
              </a:buClr>
              <a:buSzPts val="1100"/>
              <a:buFont typeface="Arial"/>
              <a:buNone/>
            </a:pPr>
            <a:endParaRPr/>
          </a:p>
          <a:p>
            <a:pPr marL="0" lvl="0" indent="0" algn="l" rtl="0">
              <a:spcBef>
                <a:spcPts val="1000"/>
              </a:spcBef>
              <a:spcAft>
                <a:spcPts val="0"/>
              </a:spcAft>
              <a:buNone/>
            </a:pPr>
            <a:endParaRPr/>
          </a:p>
        </p:txBody>
      </p:sp>
      <p:pic>
        <p:nvPicPr>
          <p:cNvPr id="571" name="Google Shape;571;p68"/>
          <p:cNvPicPr preferRelativeResize="0"/>
          <p:nvPr/>
        </p:nvPicPr>
        <p:blipFill rotWithShape="1">
          <a:blip r:embed="rId3">
            <a:alphaModFix/>
          </a:blip>
          <a:srcRect t="21035" b="1258"/>
          <a:stretch/>
        </p:blipFill>
        <p:spPr>
          <a:xfrm>
            <a:off x="484700" y="1853125"/>
            <a:ext cx="5751324" cy="4461581"/>
          </a:xfrm>
          <a:prstGeom prst="rect">
            <a:avLst/>
          </a:prstGeom>
          <a:noFill/>
          <a:ln>
            <a:noFill/>
          </a:ln>
        </p:spPr>
      </p:pic>
      <p:sp>
        <p:nvSpPr>
          <p:cNvPr id="572" name="Google Shape;572;p68"/>
          <p:cNvSpPr txBox="1"/>
          <p:nvPr/>
        </p:nvSpPr>
        <p:spPr>
          <a:xfrm>
            <a:off x="6426875" y="2187775"/>
            <a:ext cx="2493300" cy="3726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000"/>
              </a:spcBef>
              <a:spcAft>
                <a:spcPts val="0"/>
              </a:spcAft>
              <a:buNone/>
            </a:pPr>
            <a:r>
              <a:rPr lang="en" sz="2400">
                <a:solidFill>
                  <a:schemeClr val="lt1"/>
                </a:solidFill>
                <a:latin typeface="Century Gothic"/>
                <a:ea typeface="Century Gothic"/>
                <a:cs typeface="Century Gothic"/>
                <a:sym typeface="Century Gothic"/>
              </a:rPr>
              <a:t>- ChatGPT could only answer 63.7% of questions [9]</a:t>
            </a:r>
            <a:endParaRPr sz="2400">
              <a:solidFill>
                <a:schemeClr val="lt1"/>
              </a:solidFill>
              <a:latin typeface="Century Gothic"/>
              <a:ea typeface="Century Gothic"/>
              <a:cs typeface="Century Gothic"/>
              <a:sym typeface="Century Gothic"/>
            </a:endParaRPr>
          </a:p>
          <a:p>
            <a:pPr marL="0" lvl="0" indent="0" algn="l" rtl="0">
              <a:lnSpc>
                <a:spcPct val="115000"/>
              </a:lnSpc>
              <a:spcBef>
                <a:spcPts val="1000"/>
              </a:spcBef>
              <a:spcAft>
                <a:spcPts val="0"/>
              </a:spcAft>
              <a:buNone/>
            </a:pPr>
            <a:endParaRPr sz="2400">
              <a:solidFill>
                <a:schemeClr val="lt1"/>
              </a:solidFill>
              <a:latin typeface="Century Gothic"/>
              <a:ea typeface="Century Gothic"/>
              <a:cs typeface="Century Gothic"/>
              <a:sym typeface="Century Gothic"/>
            </a:endParaRPr>
          </a:p>
          <a:p>
            <a:pPr marL="0" lvl="0" indent="0" algn="l" rtl="0">
              <a:lnSpc>
                <a:spcPct val="115000"/>
              </a:lnSpc>
              <a:spcBef>
                <a:spcPts val="1000"/>
              </a:spcBef>
              <a:spcAft>
                <a:spcPts val="0"/>
              </a:spcAft>
              <a:buNone/>
            </a:pPr>
            <a:r>
              <a:rPr lang="en" sz="2400">
                <a:solidFill>
                  <a:schemeClr val="lt1"/>
                </a:solidFill>
                <a:latin typeface="Century Gothic"/>
                <a:ea typeface="Century Gothic"/>
                <a:cs typeface="Century Gothic"/>
                <a:sym typeface="Century Gothic"/>
              </a:rPr>
              <a:t>- 38.2% of answers were correct [9]</a:t>
            </a:r>
            <a:endParaRPr sz="2400">
              <a:solidFill>
                <a:schemeClr val="lt1"/>
              </a:solidFill>
              <a:latin typeface="Century Gothic"/>
              <a:ea typeface="Century Gothic"/>
              <a:cs typeface="Century Gothic"/>
              <a:sym typeface="Century Gothic"/>
            </a:endParaRPr>
          </a:p>
        </p:txBody>
      </p:sp>
      <p:sp>
        <p:nvSpPr>
          <p:cNvPr id="573" name="Google Shape;573;p68"/>
          <p:cNvSpPr txBox="1"/>
          <p:nvPr/>
        </p:nvSpPr>
        <p:spPr>
          <a:xfrm>
            <a:off x="7069050" y="6448225"/>
            <a:ext cx="2241300" cy="476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100">
                <a:solidFill>
                  <a:schemeClr val="lt1"/>
                </a:solidFill>
                <a:latin typeface="Century Gothic"/>
                <a:ea typeface="Century Gothic"/>
                <a:cs typeface="Century Gothic"/>
                <a:sym typeface="Century Gothic"/>
              </a:rPr>
              <a:t>Angelos Tselios</a:t>
            </a:r>
            <a:endParaRPr sz="2100">
              <a:solidFill>
                <a:schemeClr val="lt1"/>
              </a:solidFill>
              <a:latin typeface="Century Gothic"/>
              <a:ea typeface="Century Gothic"/>
              <a:cs typeface="Century Gothic"/>
              <a:sym typeface="Century Gothic"/>
            </a:endParaRPr>
          </a:p>
        </p:txBody>
      </p:sp>
      <p:sp>
        <p:nvSpPr>
          <p:cNvPr id="574" name="Google Shape;574;p68"/>
          <p:cNvSpPr txBox="1"/>
          <p:nvPr/>
        </p:nvSpPr>
        <p:spPr>
          <a:xfrm>
            <a:off x="380475" y="6248425"/>
            <a:ext cx="6306900" cy="60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lt1"/>
                </a:solidFill>
                <a:latin typeface="Century Gothic"/>
                <a:ea typeface="Century Gothic"/>
                <a:cs typeface="Century Gothic"/>
                <a:sym typeface="Century Gothic"/>
              </a:rPr>
              <a:t>Figure 7: Experiment where ChatGPT answered 104 questions, and answers were analyzed [9]</a:t>
            </a:r>
            <a:endParaRPr sz="1200">
              <a:solidFill>
                <a:schemeClr val="lt1"/>
              </a:solidFill>
              <a:latin typeface="Century Gothic"/>
              <a:ea typeface="Century Gothic"/>
              <a:cs typeface="Century Gothic"/>
              <a:sym typeface="Century Gothic"/>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64"/>
        <p:cNvGrpSpPr/>
        <p:nvPr/>
      </p:nvGrpSpPr>
      <p:grpSpPr>
        <a:xfrm>
          <a:off x="0" y="0"/>
          <a:ext cx="0" cy="0"/>
          <a:chOff x="0" y="0"/>
          <a:chExt cx="0" cy="0"/>
        </a:xfrm>
      </p:grpSpPr>
      <p:sp>
        <p:nvSpPr>
          <p:cNvPr id="365" name="Google Shape;365;p52"/>
          <p:cNvSpPr/>
          <p:nvPr/>
        </p:nvSpPr>
        <p:spPr>
          <a:xfrm>
            <a:off x="0" y="0"/>
            <a:ext cx="9144000" cy="6918300"/>
          </a:xfrm>
          <a:prstGeom prst="rect">
            <a:avLst/>
          </a:prstGeom>
          <a:blipFill rotWithShape="1">
            <a:blip r:embed="rId3">
              <a:alphaModFix/>
            </a:blip>
            <a:stretch>
              <a:fillRect/>
            </a:stretch>
          </a:blipFill>
          <a:ln>
            <a:noFill/>
          </a:ln>
        </p:spPr>
        <p:txBody>
          <a:bodyPr spcFirstLastPara="1" wrap="square" lIns="96100" tIns="48050" rIns="96100" bIns="48050" anchor="ctr" anchorCtr="0">
            <a:noAutofit/>
          </a:bodyPr>
          <a:lstStyle/>
          <a:p>
            <a:pPr marL="0" marR="0" lvl="0" indent="0" algn="ctr" rtl="0">
              <a:spcBef>
                <a:spcPts val="0"/>
              </a:spcBef>
              <a:spcAft>
                <a:spcPts val="0"/>
              </a:spcAft>
              <a:buNone/>
            </a:pPr>
            <a:endParaRPr sz="1900">
              <a:solidFill>
                <a:schemeClr val="lt1"/>
              </a:solidFill>
              <a:latin typeface="Century Gothic"/>
              <a:ea typeface="Century Gothic"/>
              <a:cs typeface="Century Gothic"/>
              <a:sym typeface="Century Gothic"/>
            </a:endParaRPr>
          </a:p>
        </p:txBody>
      </p:sp>
      <p:sp>
        <p:nvSpPr>
          <p:cNvPr id="366" name="Google Shape;366;p52"/>
          <p:cNvSpPr/>
          <p:nvPr/>
        </p:nvSpPr>
        <p:spPr>
          <a:xfrm>
            <a:off x="6539954" y="1460230"/>
            <a:ext cx="2604045" cy="825932"/>
          </a:xfrm>
          <a:custGeom>
            <a:avLst/>
            <a:gdLst/>
            <a:ahLst/>
            <a:cxnLst/>
            <a:rect l="l" t="t" r="r" b="b"/>
            <a:pathLst>
              <a:path w="3472060" h="825932" extrusionOk="0">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lt1">
              <a:alpha val="20000"/>
            </a:schemeClr>
          </a:solidFill>
          <a:ln>
            <a:noFill/>
          </a:ln>
        </p:spPr>
        <p:txBody>
          <a:bodyPr spcFirstLastPara="1" wrap="square" lIns="96100" tIns="48050" rIns="96100" bIns="48050" anchor="ctr" anchorCtr="0">
            <a:noAutofit/>
          </a:bodyPr>
          <a:lstStyle/>
          <a:p>
            <a:pPr marL="0" marR="0" lvl="0" indent="0" algn="ctr" rtl="0">
              <a:spcBef>
                <a:spcPts val="0"/>
              </a:spcBef>
              <a:spcAft>
                <a:spcPts val="0"/>
              </a:spcAft>
              <a:buNone/>
            </a:pPr>
            <a:endParaRPr sz="1900">
              <a:solidFill>
                <a:schemeClr val="dk1"/>
              </a:solidFill>
              <a:latin typeface="Century Gothic"/>
              <a:ea typeface="Century Gothic"/>
              <a:cs typeface="Century Gothic"/>
              <a:sym typeface="Century Gothic"/>
            </a:endParaRPr>
          </a:p>
        </p:txBody>
      </p:sp>
      <p:sp>
        <p:nvSpPr>
          <p:cNvPr id="367" name="Google Shape;367;p52"/>
          <p:cNvSpPr txBox="1">
            <a:spLocks noGrp="1"/>
          </p:cNvSpPr>
          <p:nvPr>
            <p:ph type="title"/>
          </p:nvPr>
        </p:nvSpPr>
        <p:spPr>
          <a:xfrm>
            <a:off x="486697" y="629267"/>
            <a:ext cx="6939000" cy="1016700"/>
          </a:xfrm>
          <a:prstGeom prst="rect">
            <a:avLst/>
          </a:prstGeom>
          <a:noFill/>
          <a:ln>
            <a:noFill/>
          </a:ln>
        </p:spPr>
        <p:txBody>
          <a:bodyPr spcFirstLastPara="1" wrap="square" lIns="96100" tIns="48050" rIns="96100" bIns="48050" anchor="t" anchorCtr="0">
            <a:normAutofit/>
          </a:bodyPr>
          <a:lstStyle/>
          <a:p>
            <a:pPr marL="0" lvl="0" indent="0" algn="l" rtl="0">
              <a:lnSpc>
                <a:spcPct val="90000"/>
              </a:lnSpc>
              <a:spcBef>
                <a:spcPts val="0"/>
              </a:spcBef>
              <a:spcAft>
                <a:spcPts val="0"/>
              </a:spcAft>
              <a:buClr>
                <a:srgbClr val="EBEBEB"/>
              </a:buClr>
              <a:buSzPts val="3800"/>
              <a:buFont typeface="Century Gothic"/>
              <a:buNone/>
            </a:pPr>
            <a:r>
              <a:rPr lang="en" sz="3800">
                <a:solidFill>
                  <a:srgbClr val="EBEBEB"/>
                </a:solidFill>
              </a:rPr>
              <a:t>What is Generative AI?</a:t>
            </a:r>
            <a:endParaRPr/>
          </a:p>
        </p:txBody>
      </p:sp>
      <p:sp>
        <p:nvSpPr>
          <p:cNvPr id="368" name="Google Shape;368;p52"/>
          <p:cNvSpPr/>
          <p:nvPr/>
        </p:nvSpPr>
        <p:spPr>
          <a:xfrm>
            <a:off x="7828359" y="0"/>
            <a:ext cx="514500" cy="1143000"/>
          </a:xfrm>
          <a:prstGeom prst="rect">
            <a:avLst/>
          </a:prstGeom>
          <a:solidFill>
            <a:schemeClr val="accent1"/>
          </a:solidFill>
          <a:ln>
            <a:noFill/>
          </a:ln>
          <a:effectLst>
            <a:outerShdw blurRad="38100" dist="25400" dir="5400000" rotWithShape="0">
              <a:srgbClr val="000000">
                <a:alpha val="44705"/>
              </a:srgbClr>
            </a:outerShdw>
          </a:effectLst>
        </p:spPr>
        <p:txBody>
          <a:bodyPr spcFirstLastPara="1" wrap="square" lIns="96100" tIns="48050" rIns="96100" bIns="48050" anchor="t" anchorCtr="0">
            <a:noAutofit/>
          </a:bodyPr>
          <a:lstStyle/>
          <a:p>
            <a:pPr marL="0" marR="0" lvl="0" indent="0" algn="l" rtl="0">
              <a:spcBef>
                <a:spcPts val="0"/>
              </a:spcBef>
              <a:spcAft>
                <a:spcPts val="0"/>
              </a:spcAft>
              <a:buNone/>
            </a:pPr>
            <a:endParaRPr sz="1900">
              <a:solidFill>
                <a:schemeClr val="lt1"/>
              </a:solidFill>
              <a:latin typeface="Century Gothic"/>
              <a:ea typeface="Century Gothic"/>
              <a:cs typeface="Century Gothic"/>
              <a:sym typeface="Century Gothic"/>
            </a:endParaRPr>
          </a:p>
        </p:txBody>
      </p:sp>
      <p:pic>
        <p:nvPicPr>
          <p:cNvPr id="369" name="Google Shape;369;p52"/>
          <p:cNvPicPr preferRelativeResize="0"/>
          <p:nvPr/>
        </p:nvPicPr>
        <p:blipFill>
          <a:blip r:embed="rId4">
            <a:alphaModFix/>
          </a:blip>
          <a:stretch>
            <a:fillRect/>
          </a:stretch>
        </p:blipFill>
        <p:spPr>
          <a:xfrm>
            <a:off x="486700" y="2604988"/>
            <a:ext cx="7856148" cy="3281251"/>
          </a:xfrm>
          <a:prstGeom prst="rect">
            <a:avLst/>
          </a:prstGeom>
          <a:noFill/>
          <a:ln>
            <a:noFill/>
          </a:ln>
        </p:spPr>
      </p:pic>
      <p:sp>
        <p:nvSpPr>
          <p:cNvPr id="370" name="Google Shape;370;p52"/>
          <p:cNvSpPr txBox="1"/>
          <p:nvPr/>
        </p:nvSpPr>
        <p:spPr>
          <a:xfrm>
            <a:off x="486700" y="5954425"/>
            <a:ext cx="7808700" cy="243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300">
                <a:solidFill>
                  <a:schemeClr val="lt1"/>
                </a:solidFill>
                <a:latin typeface="Century Gothic"/>
                <a:ea typeface="Century Gothic"/>
                <a:cs typeface="Century Gothic"/>
                <a:sym typeface="Century Gothic"/>
              </a:rPr>
              <a:t>Figure 1.  Method of how AI models are developed and trained [10]</a:t>
            </a:r>
            <a:endParaRPr sz="1300">
              <a:solidFill>
                <a:schemeClr val="lt1"/>
              </a:solidFill>
              <a:latin typeface="Century Gothic"/>
              <a:ea typeface="Century Gothic"/>
              <a:cs typeface="Century Gothic"/>
              <a:sym typeface="Century Gothic"/>
            </a:endParaRPr>
          </a:p>
        </p:txBody>
      </p:sp>
      <p:sp>
        <p:nvSpPr>
          <p:cNvPr id="371" name="Google Shape;371;p52"/>
          <p:cNvSpPr txBox="1"/>
          <p:nvPr/>
        </p:nvSpPr>
        <p:spPr>
          <a:xfrm>
            <a:off x="389700" y="1393825"/>
            <a:ext cx="8364600" cy="114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lt1"/>
                </a:solidFill>
                <a:latin typeface="Century Gothic"/>
                <a:ea typeface="Century Gothic"/>
                <a:cs typeface="Century Gothic"/>
                <a:sym typeface="Century Gothic"/>
              </a:rPr>
              <a:t>Subset of Artificial Intelligence - Produces new outputs based on analyzing large datasets[10]. </a:t>
            </a:r>
            <a:endParaRPr sz="2400">
              <a:solidFill>
                <a:schemeClr val="lt1"/>
              </a:solidFill>
              <a:latin typeface="Century Gothic"/>
              <a:ea typeface="Century Gothic"/>
              <a:cs typeface="Century Gothic"/>
              <a:sym typeface="Century Gothic"/>
            </a:endParaRPr>
          </a:p>
        </p:txBody>
      </p:sp>
      <p:sp>
        <p:nvSpPr>
          <p:cNvPr id="372" name="Google Shape;372;p52"/>
          <p:cNvSpPr txBox="1"/>
          <p:nvPr/>
        </p:nvSpPr>
        <p:spPr>
          <a:xfrm>
            <a:off x="6943950" y="6441000"/>
            <a:ext cx="2283300" cy="417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100">
                <a:solidFill>
                  <a:schemeClr val="lt1"/>
                </a:solidFill>
                <a:latin typeface="Century Gothic"/>
                <a:ea typeface="Century Gothic"/>
                <a:cs typeface="Century Gothic"/>
                <a:sym typeface="Century Gothic"/>
              </a:rPr>
              <a:t>Robert Portman</a:t>
            </a:r>
            <a:endParaRPr sz="2100">
              <a:solidFill>
                <a:schemeClr val="lt1"/>
              </a:solidFill>
              <a:latin typeface="Century Gothic"/>
              <a:ea typeface="Century Gothic"/>
              <a:cs typeface="Century Gothic"/>
              <a:sym typeface="Century Gothic"/>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78"/>
        <p:cNvGrpSpPr/>
        <p:nvPr/>
      </p:nvGrpSpPr>
      <p:grpSpPr>
        <a:xfrm>
          <a:off x="0" y="0"/>
          <a:ext cx="0" cy="0"/>
          <a:chOff x="0" y="0"/>
          <a:chExt cx="0" cy="0"/>
        </a:xfrm>
      </p:grpSpPr>
      <p:sp>
        <p:nvSpPr>
          <p:cNvPr id="579" name="Google Shape;579;p69"/>
          <p:cNvSpPr txBox="1">
            <a:spLocks noGrp="1"/>
          </p:cNvSpPr>
          <p:nvPr>
            <p:ph type="title"/>
          </p:nvPr>
        </p:nvSpPr>
        <p:spPr>
          <a:xfrm>
            <a:off x="484583" y="452718"/>
            <a:ext cx="7053600" cy="1400400"/>
          </a:xfrm>
          <a:prstGeom prst="rect">
            <a:avLst/>
          </a:prstGeom>
          <a:noFill/>
          <a:ln>
            <a:noFill/>
          </a:ln>
        </p:spPr>
        <p:txBody>
          <a:bodyPr spcFirstLastPara="1" wrap="square" lIns="96100" tIns="48050" rIns="96100" bIns="48050" anchor="t" anchorCtr="0">
            <a:normAutofit/>
          </a:bodyPr>
          <a:lstStyle/>
          <a:p>
            <a:pPr marL="0" lvl="0" indent="0" algn="l" rtl="0">
              <a:spcBef>
                <a:spcPts val="0"/>
              </a:spcBef>
              <a:spcAft>
                <a:spcPts val="0"/>
              </a:spcAft>
              <a:buClr>
                <a:schemeClr val="lt2"/>
              </a:buClr>
              <a:buSzPts val="4400"/>
              <a:buFont typeface="Century Gothic"/>
              <a:buNone/>
            </a:pPr>
            <a:r>
              <a:rPr lang="en"/>
              <a:t>Conclusion</a:t>
            </a:r>
            <a:endParaRPr/>
          </a:p>
        </p:txBody>
      </p:sp>
      <p:sp>
        <p:nvSpPr>
          <p:cNvPr id="580" name="Google Shape;580;p69"/>
          <p:cNvSpPr txBox="1"/>
          <p:nvPr/>
        </p:nvSpPr>
        <p:spPr>
          <a:xfrm>
            <a:off x="293625" y="1472625"/>
            <a:ext cx="5788500" cy="4299300"/>
          </a:xfrm>
          <a:prstGeom prst="rect">
            <a:avLst/>
          </a:prstGeom>
          <a:noFill/>
          <a:ln>
            <a:noFill/>
          </a:ln>
        </p:spPr>
        <p:txBody>
          <a:bodyPr spcFirstLastPara="1" wrap="square" lIns="91425" tIns="91425" rIns="91425" bIns="91425" anchor="t" anchorCtr="0">
            <a:noAutofit/>
          </a:bodyPr>
          <a:lstStyle/>
          <a:p>
            <a:pPr marL="457200" lvl="0" indent="-381000" algn="l" rtl="0">
              <a:spcBef>
                <a:spcPts val="0"/>
              </a:spcBef>
              <a:spcAft>
                <a:spcPts val="0"/>
              </a:spcAft>
              <a:buClr>
                <a:schemeClr val="lt1"/>
              </a:buClr>
              <a:buSzPts val="2400"/>
              <a:buFont typeface="Century Gothic"/>
              <a:buChar char="●"/>
            </a:pPr>
            <a:r>
              <a:rPr lang="en" sz="2400">
                <a:solidFill>
                  <a:schemeClr val="lt1"/>
                </a:solidFill>
                <a:latin typeface="Century Gothic"/>
                <a:ea typeface="Century Gothic"/>
                <a:cs typeface="Century Gothic"/>
                <a:sym typeface="Century Gothic"/>
              </a:rPr>
              <a:t>Traditional AI models can mislead more than help.</a:t>
            </a:r>
            <a:endParaRPr sz="2400">
              <a:solidFill>
                <a:schemeClr val="lt1"/>
              </a:solidFill>
              <a:latin typeface="Century Gothic"/>
              <a:ea typeface="Century Gothic"/>
              <a:cs typeface="Century Gothic"/>
              <a:sym typeface="Century Gothic"/>
            </a:endParaRPr>
          </a:p>
          <a:p>
            <a:pPr marL="0" lvl="0" indent="0" algn="l" rtl="0">
              <a:spcBef>
                <a:spcPts val="0"/>
              </a:spcBef>
              <a:spcAft>
                <a:spcPts val="0"/>
              </a:spcAft>
              <a:buNone/>
            </a:pPr>
            <a:endParaRPr sz="2400">
              <a:solidFill>
                <a:schemeClr val="lt1"/>
              </a:solidFill>
              <a:latin typeface="Century Gothic"/>
              <a:ea typeface="Century Gothic"/>
              <a:cs typeface="Century Gothic"/>
              <a:sym typeface="Century Gothic"/>
            </a:endParaRPr>
          </a:p>
          <a:p>
            <a:pPr marL="457200" lvl="0" indent="-381000" algn="l" rtl="0">
              <a:spcBef>
                <a:spcPts val="0"/>
              </a:spcBef>
              <a:spcAft>
                <a:spcPts val="0"/>
              </a:spcAft>
              <a:buClr>
                <a:schemeClr val="lt1"/>
              </a:buClr>
              <a:buSzPts val="2400"/>
              <a:buFont typeface="Century Gothic"/>
              <a:buChar char="●"/>
            </a:pPr>
            <a:r>
              <a:rPr lang="en" sz="2400">
                <a:solidFill>
                  <a:schemeClr val="lt1"/>
                </a:solidFill>
                <a:latin typeface="Century Gothic"/>
                <a:ea typeface="Century Gothic"/>
                <a:cs typeface="Century Gothic"/>
                <a:sym typeface="Century Gothic"/>
              </a:rPr>
              <a:t>Users want sources, not verdicts.</a:t>
            </a:r>
            <a:endParaRPr sz="2400">
              <a:solidFill>
                <a:schemeClr val="lt1"/>
              </a:solidFill>
              <a:latin typeface="Century Gothic"/>
              <a:ea typeface="Century Gothic"/>
              <a:cs typeface="Century Gothic"/>
              <a:sym typeface="Century Gothic"/>
            </a:endParaRPr>
          </a:p>
          <a:p>
            <a:pPr marL="0" lvl="0" indent="0" algn="l" rtl="0">
              <a:spcBef>
                <a:spcPts val="0"/>
              </a:spcBef>
              <a:spcAft>
                <a:spcPts val="0"/>
              </a:spcAft>
              <a:buClr>
                <a:schemeClr val="dk1"/>
              </a:buClr>
              <a:buSzPts val="1100"/>
              <a:buFont typeface="Arial"/>
              <a:buNone/>
            </a:pPr>
            <a:endParaRPr sz="2400">
              <a:solidFill>
                <a:schemeClr val="lt1"/>
              </a:solidFill>
              <a:latin typeface="Century Gothic"/>
              <a:ea typeface="Century Gothic"/>
              <a:cs typeface="Century Gothic"/>
              <a:sym typeface="Century Gothic"/>
            </a:endParaRPr>
          </a:p>
          <a:p>
            <a:pPr marL="457200" lvl="0" indent="-381000" algn="l" rtl="0">
              <a:spcBef>
                <a:spcPts val="0"/>
              </a:spcBef>
              <a:spcAft>
                <a:spcPts val="0"/>
              </a:spcAft>
              <a:buClr>
                <a:schemeClr val="lt1"/>
              </a:buClr>
              <a:buSzPts val="2400"/>
              <a:buFont typeface="Century Gothic"/>
              <a:buChar char="●"/>
            </a:pPr>
            <a:r>
              <a:rPr lang="en" sz="2400">
                <a:solidFill>
                  <a:schemeClr val="lt1"/>
                </a:solidFill>
                <a:latin typeface="Century Gothic"/>
                <a:ea typeface="Century Gothic"/>
                <a:cs typeface="Century Gothic"/>
                <a:sym typeface="Century Gothic"/>
              </a:rPr>
              <a:t>Proposed model promotes informed decision-making.</a:t>
            </a:r>
            <a:endParaRPr sz="2400">
              <a:solidFill>
                <a:schemeClr val="lt1"/>
              </a:solidFill>
              <a:latin typeface="Century Gothic"/>
              <a:ea typeface="Century Gothic"/>
              <a:cs typeface="Century Gothic"/>
              <a:sym typeface="Century Gothic"/>
            </a:endParaRPr>
          </a:p>
          <a:p>
            <a:pPr marL="0" lvl="0" indent="0" algn="l" rtl="0">
              <a:spcBef>
                <a:spcPts val="0"/>
              </a:spcBef>
              <a:spcAft>
                <a:spcPts val="0"/>
              </a:spcAft>
              <a:buClr>
                <a:schemeClr val="dk1"/>
              </a:buClr>
              <a:buSzPts val="1100"/>
              <a:buFont typeface="Arial"/>
              <a:buNone/>
            </a:pPr>
            <a:endParaRPr sz="2400">
              <a:solidFill>
                <a:schemeClr val="lt1"/>
              </a:solidFill>
              <a:latin typeface="Century Gothic"/>
              <a:ea typeface="Century Gothic"/>
              <a:cs typeface="Century Gothic"/>
              <a:sym typeface="Century Gothic"/>
            </a:endParaRPr>
          </a:p>
          <a:p>
            <a:pPr marL="457200" lvl="0" indent="-381000" algn="l" rtl="0">
              <a:spcBef>
                <a:spcPts val="0"/>
              </a:spcBef>
              <a:spcAft>
                <a:spcPts val="0"/>
              </a:spcAft>
              <a:buClr>
                <a:schemeClr val="lt1"/>
              </a:buClr>
              <a:buSzPts val="2400"/>
              <a:buFont typeface="Century Gothic"/>
              <a:buChar char="●"/>
            </a:pPr>
            <a:r>
              <a:rPr lang="en" sz="2400">
                <a:solidFill>
                  <a:schemeClr val="lt1"/>
                </a:solidFill>
                <a:latin typeface="Century Gothic"/>
                <a:ea typeface="Century Gothic"/>
                <a:cs typeface="Century Gothic"/>
                <a:sym typeface="Century Gothic"/>
              </a:rPr>
              <a:t>Real-world use requires transparency and adaptability.</a:t>
            </a:r>
            <a:endParaRPr sz="2400">
              <a:solidFill>
                <a:schemeClr val="lt1"/>
              </a:solidFill>
              <a:latin typeface="Century Gothic"/>
              <a:ea typeface="Century Gothic"/>
              <a:cs typeface="Century Gothic"/>
              <a:sym typeface="Century Gothic"/>
            </a:endParaRPr>
          </a:p>
          <a:p>
            <a:pPr marL="0" lvl="0" indent="0" algn="l" rtl="0">
              <a:spcBef>
                <a:spcPts val="0"/>
              </a:spcBef>
              <a:spcAft>
                <a:spcPts val="0"/>
              </a:spcAft>
              <a:buClr>
                <a:schemeClr val="dk1"/>
              </a:buClr>
              <a:buSzPts val="1100"/>
              <a:buFont typeface="Arial"/>
              <a:buNone/>
            </a:pPr>
            <a:endParaRPr sz="2400">
              <a:solidFill>
                <a:schemeClr val="lt1"/>
              </a:solidFill>
              <a:latin typeface="Century Gothic"/>
              <a:ea typeface="Century Gothic"/>
              <a:cs typeface="Century Gothic"/>
              <a:sym typeface="Century Gothic"/>
            </a:endParaRPr>
          </a:p>
          <a:p>
            <a:pPr marL="457200" lvl="0" indent="-381000" algn="l" rtl="0">
              <a:spcBef>
                <a:spcPts val="0"/>
              </a:spcBef>
              <a:spcAft>
                <a:spcPts val="0"/>
              </a:spcAft>
              <a:buClr>
                <a:schemeClr val="lt1"/>
              </a:buClr>
              <a:buSzPts val="2400"/>
              <a:buFont typeface="Century Gothic"/>
              <a:buChar char="●"/>
            </a:pPr>
            <a:r>
              <a:rPr lang="en" sz="2400">
                <a:solidFill>
                  <a:schemeClr val="lt1"/>
                </a:solidFill>
                <a:latin typeface="Century Gothic"/>
                <a:ea typeface="Century Gothic"/>
                <a:cs typeface="Century Gothic"/>
                <a:sym typeface="Century Gothic"/>
              </a:rPr>
              <a:t>A redesigned AI can support, not replace, critical thinking.</a:t>
            </a:r>
            <a:endParaRPr sz="2400">
              <a:solidFill>
                <a:schemeClr val="lt1"/>
              </a:solidFill>
              <a:latin typeface="Century Gothic"/>
              <a:ea typeface="Century Gothic"/>
              <a:cs typeface="Century Gothic"/>
              <a:sym typeface="Century Gothic"/>
            </a:endParaRPr>
          </a:p>
        </p:txBody>
      </p:sp>
      <p:pic>
        <p:nvPicPr>
          <p:cNvPr id="581" name="Google Shape;581;p69"/>
          <p:cNvPicPr preferRelativeResize="0"/>
          <p:nvPr/>
        </p:nvPicPr>
        <p:blipFill>
          <a:blip r:embed="rId4">
            <a:alphaModFix/>
          </a:blip>
          <a:stretch>
            <a:fillRect/>
          </a:stretch>
        </p:blipFill>
        <p:spPr>
          <a:xfrm>
            <a:off x="6082125" y="2250451"/>
            <a:ext cx="3024925" cy="2017625"/>
          </a:xfrm>
          <a:prstGeom prst="rect">
            <a:avLst/>
          </a:prstGeom>
          <a:noFill/>
          <a:ln>
            <a:noFill/>
          </a:ln>
        </p:spPr>
      </p:pic>
      <p:sp>
        <p:nvSpPr>
          <p:cNvPr id="582" name="Google Shape;582;p69"/>
          <p:cNvSpPr txBox="1"/>
          <p:nvPr/>
        </p:nvSpPr>
        <p:spPr>
          <a:xfrm>
            <a:off x="7069050" y="6448225"/>
            <a:ext cx="2241300" cy="476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100">
                <a:solidFill>
                  <a:schemeClr val="lt1"/>
                </a:solidFill>
                <a:latin typeface="Century Gothic"/>
                <a:ea typeface="Century Gothic"/>
                <a:cs typeface="Century Gothic"/>
                <a:sym typeface="Century Gothic"/>
              </a:rPr>
              <a:t>Angelos Tselios</a:t>
            </a:r>
            <a:endParaRPr sz="2100">
              <a:solidFill>
                <a:schemeClr val="lt1"/>
              </a:solidFill>
              <a:latin typeface="Century Gothic"/>
              <a:ea typeface="Century Gothic"/>
              <a:cs typeface="Century Gothic"/>
              <a:sym typeface="Century Gothic"/>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86"/>
        <p:cNvGrpSpPr/>
        <p:nvPr/>
      </p:nvGrpSpPr>
      <p:grpSpPr>
        <a:xfrm>
          <a:off x="0" y="0"/>
          <a:ext cx="0" cy="0"/>
          <a:chOff x="0" y="0"/>
          <a:chExt cx="0" cy="0"/>
        </a:xfrm>
      </p:grpSpPr>
      <p:sp>
        <p:nvSpPr>
          <p:cNvPr id="587" name="Google Shape;587;p70"/>
          <p:cNvSpPr txBox="1">
            <a:spLocks noGrp="1"/>
          </p:cNvSpPr>
          <p:nvPr>
            <p:ph type="title"/>
          </p:nvPr>
        </p:nvSpPr>
        <p:spPr>
          <a:xfrm>
            <a:off x="484583" y="452718"/>
            <a:ext cx="7053600" cy="1400400"/>
          </a:xfrm>
          <a:prstGeom prst="rect">
            <a:avLst/>
          </a:prstGeom>
          <a:noFill/>
          <a:ln>
            <a:noFill/>
          </a:ln>
        </p:spPr>
        <p:txBody>
          <a:bodyPr spcFirstLastPara="1" wrap="square" lIns="96100" tIns="48050" rIns="96100" bIns="48050" anchor="t" anchorCtr="0">
            <a:normAutofit/>
          </a:bodyPr>
          <a:lstStyle/>
          <a:p>
            <a:pPr marL="0" lvl="0" indent="0" algn="l" rtl="0">
              <a:spcBef>
                <a:spcPts val="0"/>
              </a:spcBef>
              <a:spcAft>
                <a:spcPts val="0"/>
              </a:spcAft>
              <a:buClr>
                <a:schemeClr val="lt2"/>
              </a:buClr>
              <a:buSzPts val="4400"/>
              <a:buFont typeface="Century Gothic"/>
              <a:buNone/>
            </a:pPr>
            <a:r>
              <a:rPr lang="en"/>
              <a:t>Conclusion</a:t>
            </a:r>
            <a:endParaRPr/>
          </a:p>
        </p:txBody>
      </p:sp>
      <p:sp>
        <p:nvSpPr>
          <p:cNvPr id="588" name="Google Shape;588;p70"/>
          <p:cNvSpPr txBox="1"/>
          <p:nvPr/>
        </p:nvSpPr>
        <p:spPr>
          <a:xfrm>
            <a:off x="271350" y="1708788"/>
            <a:ext cx="5788500" cy="2848800"/>
          </a:xfrm>
          <a:prstGeom prst="rect">
            <a:avLst/>
          </a:prstGeom>
          <a:noFill/>
          <a:ln>
            <a:noFill/>
          </a:ln>
        </p:spPr>
        <p:txBody>
          <a:bodyPr spcFirstLastPara="1" wrap="square" lIns="91425" tIns="91425" rIns="91425" bIns="91425" anchor="t" anchorCtr="0">
            <a:normAutofit fontScale="92500"/>
          </a:bodyPr>
          <a:lstStyle/>
          <a:p>
            <a:pPr marL="0" lvl="0" indent="0" algn="l" rtl="0">
              <a:spcBef>
                <a:spcPts val="0"/>
              </a:spcBef>
              <a:spcAft>
                <a:spcPts val="0"/>
              </a:spcAft>
              <a:buNone/>
            </a:pPr>
            <a:endParaRPr sz="1800">
              <a:solidFill>
                <a:schemeClr val="lt1"/>
              </a:solidFill>
              <a:latin typeface="Century Gothic"/>
              <a:ea typeface="Century Gothic"/>
              <a:cs typeface="Century Gothic"/>
              <a:sym typeface="Century Gothic"/>
            </a:endParaRPr>
          </a:p>
          <a:p>
            <a:pPr marL="457200" lvl="0" indent="-381000" algn="l" rtl="0">
              <a:spcBef>
                <a:spcPts val="0"/>
              </a:spcBef>
              <a:spcAft>
                <a:spcPts val="0"/>
              </a:spcAft>
              <a:buClr>
                <a:schemeClr val="lt1"/>
              </a:buClr>
              <a:buSzPts val="2400"/>
              <a:buFont typeface="Century Gothic"/>
              <a:buChar char="●"/>
            </a:pPr>
            <a:r>
              <a:rPr lang="en" sz="2400">
                <a:solidFill>
                  <a:schemeClr val="lt1"/>
                </a:solidFill>
                <a:latin typeface="Century Gothic"/>
                <a:ea typeface="Century Gothic"/>
                <a:cs typeface="Century Gothic"/>
                <a:sym typeface="Century Gothic"/>
              </a:rPr>
              <a:t>Empowering users with context, not control.</a:t>
            </a:r>
            <a:endParaRPr sz="2400">
              <a:solidFill>
                <a:schemeClr val="lt1"/>
              </a:solidFill>
              <a:latin typeface="Century Gothic"/>
              <a:ea typeface="Century Gothic"/>
              <a:cs typeface="Century Gothic"/>
              <a:sym typeface="Century Gothic"/>
            </a:endParaRPr>
          </a:p>
          <a:p>
            <a:pPr marL="0" lvl="0" indent="0" algn="l" rtl="0">
              <a:spcBef>
                <a:spcPts val="0"/>
              </a:spcBef>
              <a:spcAft>
                <a:spcPts val="0"/>
              </a:spcAft>
              <a:buNone/>
            </a:pPr>
            <a:endParaRPr sz="2400">
              <a:solidFill>
                <a:schemeClr val="lt1"/>
              </a:solidFill>
              <a:latin typeface="Century Gothic"/>
              <a:ea typeface="Century Gothic"/>
              <a:cs typeface="Century Gothic"/>
              <a:sym typeface="Century Gothic"/>
            </a:endParaRPr>
          </a:p>
          <a:p>
            <a:pPr marL="457200" lvl="0" indent="-381000" algn="l" rtl="0">
              <a:spcBef>
                <a:spcPts val="0"/>
              </a:spcBef>
              <a:spcAft>
                <a:spcPts val="0"/>
              </a:spcAft>
              <a:buClr>
                <a:schemeClr val="lt1"/>
              </a:buClr>
              <a:buSzPts val="2400"/>
              <a:buFont typeface="Century Gothic"/>
              <a:buChar char="●"/>
            </a:pPr>
            <a:r>
              <a:rPr lang="en" sz="2400">
                <a:solidFill>
                  <a:schemeClr val="lt1"/>
                </a:solidFill>
                <a:latin typeface="Century Gothic"/>
                <a:ea typeface="Century Gothic"/>
                <a:cs typeface="Century Gothic"/>
                <a:sym typeface="Century Gothic"/>
              </a:rPr>
              <a:t>Bridging trust between AI tools and human judgment.</a:t>
            </a:r>
            <a:endParaRPr sz="2400">
              <a:solidFill>
                <a:schemeClr val="lt1"/>
              </a:solidFill>
              <a:latin typeface="Century Gothic"/>
              <a:ea typeface="Century Gothic"/>
              <a:cs typeface="Century Gothic"/>
              <a:sym typeface="Century Gothic"/>
            </a:endParaRPr>
          </a:p>
          <a:p>
            <a:pPr marL="0" lvl="0" indent="0" algn="l" rtl="0">
              <a:spcBef>
                <a:spcPts val="0"/>
              </a:spcBef>
              <a:spcAft>
                <a:spcPts val="0"/>
              </a:spcAft>
              <a:buNone/>
            </a:pPr>
            <a:endParaRPr sz="2400">
              <a:solidFill>
                <a:schemeClr val="lt1"/>
              </a:solidFill>
              <a:latin typeface="Century Gothic"/>
              <a:ea typeface="Century Gothic"/>
              <a:cs typeface="Century Gothic"/>
              <a:sym typeface="Century Gothic"/>
            </a:endParaRPr>
          </a:p>
          <a:p>
            <a:pPr marL="457200" lvl="0" indent="-381000" algn="l" rtl="0">
              <a:spcBef>
                <a:spcPts val="0"/>
              </a:spcBef>
              <a:spcAft>
                <a:spcPts val="0"/>
              </a:spcAft>
              <a:buClr>
                <a:schemeClr val="lt1"/>
              </a:buClr>
              <a:buSzPts val="2400"/>
              <a:buFont typeface="Century Gothic"/>
              <a:buChar char="●"/>
            </a:pPr>
            <a:r>
              <a:rPr lang="en" sz="2400">
                <a:solidFill>
                  <a:schemeClr val="lt1"/>
                </a:solidFill>
                <a:latin typeface="Century Gothic"/>
                <a:ea typeface="Century Gothic"/>
                <a:cs typeface="Century Gothic"/>
                <a:sym typeface="Century Gothic"/>
              </a:rPr>
              <a:t>Next step: testing implementation and user response.</a:t>
            </a:r>
            <a:endParaRPr sz="2400">
              <a:solidFill>
                <a:schemeClr val="lt1"/>
              </a:solidFill>
              <a:latin typeface="Century Gothic"/>
              <a:ea typeface="Century Gothic"/>
              <a:cs typeface="Century Gothic"/>
              <a:sym typeface="Century Gothic"/>
            </a:endParaRPr>
          </a:p>
        </p:txBody>
      </p:sp>
      <p:pic>
        <p:nvPicPr>
          <p:cNvPr id="589" name="Google Shape;589;p70"/>
          <p:cNvPicPr preferRelativeResize="0"/>
          <p:nvPr/>
        </p:nvPicPr>
        <p:blipFill>
          <a:blip r:embed="rId4">
            <a:alphaModFix/>
          </a:blip>
          <a:stretch>
            <a:fillRect/>
          </a:stretch>
        </p:blipFill>
        <p:spPr>
          <a:xfrm>
            <a:off x="6323047" y="2243225"/>
            <a:ext cx="2668552" cy="1779925"/>
          </a:xfrm>
          <a:prstGeom prst="rect">
            <a:avLst/>
          </a:prstGeom>
          <a:noFill/>
          <a:ln>
            <a:noFill/>
          </a:ln>
        </p:spPr>
      </p:pic>
      <p:sp>
        <p:nvSpPr>
          <p:cNvPr id="590" name="Google Shape;590;p70"/>
          <p:cNvSpPr txBox="1"/>
          <p:nvPr/>
        </p:nvSpPr>
        <p:spPr>
          <a:xfrm>
            <a:off x="7069050" y="6448225"/>
            <a:ext cx="2241300" cy="476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100">
                <a:solidFill>
                  <a:schemeClr val="lt1"/>
                </a:solidFill>
                <a:latin typeface="Century Gothic"/>
                <a:ea typeface="Century Gothic"/>
                <a:cs typeface="Century Gothic"/>
                <a:sym typeface="Century Gothic"/>
              </a:rPr>
              <a:t>Angelos Tselios</a:t>
            </a:r>
            <a:endParaRPr sz="2100">
              <a:solidFill>
                <a:schemeClr val="lt1"/>
              </a:solidFill>
              <a:latin typeface="Century Gothic"/>
              <a:ea typeface="Century Gothic"/>
              <a:cs typeface="Century Gothic"/>
              <a:sym typeface="Century Gothic"/>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94"/>
        <p:cNvGrpSpPr/>
        <p:nvPr/>
      </p:nvGrpSpPr>
      <p:grpSpPr>
        <a:xfrm>
          <a:off x="0" y="0"/>
          <a:ext cx="0" cy="0"/>
          <a:chOff x="0" y="0"/>
          <a:chExt cx="0" cy="0"/>
        </a:xfrm>
      </p:grpSpPr>
      <p:sp>
        <p:nvSpPr>
          <p:cNvPr id="595" name="Google Shape;595;p71"/>
          <p:cNvSpPr txBox="1">
            <a:spLocks noGrp="1"/>
          </p:cNvSpPr>
          <p:nvPr>
            <p:ph type="title"/>
          </p:nvPr>
        </p:nvSpPr>
        <p:spPr>
          <a:xfrm>
            <a:off x="484710" y="452718"/>
            <a:ext cx="7055400" cy="1400400"/>
          </a:xfrm>
          <a:prstGeom prst="rect">
            <a:avLst/>
          </a:prstGeom>
          <a:noFill/>
          <a:ln>
            <a:noFill/>
          </a:ln>
        </p:spPr>
        <p:txBody>
          <a:bodyPr spcFirstLastPara="1" wrap="square" lIns="96100" tIns="48050" rIns="96100" bIns="48050" anchor="t" anchorCtr="0">
            <a:noAutofit/>
          </a:bodyPr>
          <a:lstStyle/>
          <a:p>
            <a:pPr marL="0" lvl="0" indent="0" algn="l" rtl="0">
              <a:spcBef>
                <a:spcPts val="0"/>
              </a:spcBef>
              <a:spcAft>
                <a:spcPts val="0"/>
              </a:spcAft>
              <a:buClr>
                <a:schemeClr val="lt2"/>
              </a:buClr>
              <a:buSzPts val="4400"/>
              <a:buFont typeface="Century Gothic"/>
              <a:buNone/>
            </a:pPr>
            <a:r>
              <a:rPr lang="en" sz="4400" b="0" i="0">
                <a:solidFill>
                  <a:schemeClr val="lt2"/>
                </a:solidFill>
                <a:latin typeface="Century Gothic"/>
                <a:ea typeface="Century Gothic"/>
                <a:cs typeface="Century Gothic"/>
                <a:sym typeface="Century Gothic"/>
              </a:rPr>
              <a:t>References</a:t>
            </a:r>
            <a:endParaRPr/>
          </a:p>
        </p:txBody>
      </p:sp>
      <p:sp>
        <p:nvSpPr>
          <p:cNvPr id="596" name="Google Shape;596;p71"/>
          <p:cNvSpPr txBox="1">
            <a:spLocks noGrp="1"/>
          </p:cNvSpPr>
          <p:nvPr>
            <p:ph type="body" idx="1"/>
          </p:nvPr>
        </p:nvSpPr>
        <p:spPr>
          <a:xfrm>
            <a:off x="827700" y="1337850"/>
            <a:ext cx="6711600" cy="4910700"/>
          </a:xfrm>
          <a:prstGeom prst="rect">
            <a:avLst/>
          </a:prstGeom>
          <a:noFill/>
          <a:ln>
            <a:noFill/>
          </a:ln>
        </p:spPr>
        <p:txBody>
          <a:bodyPr spcFirstLastPara="1" wrap="square" lIns="96100" tIns="48050" rIns="96100" bIns="48050" anchor="t" anchorCtr="0">
            <a:normAutofit/>
          </a:bodyPr>
          <a:lstStyle/>
          <a:p>
            <a:pPr marL="368300" lvl="0" indent="-355600" algn="l" rtl="0">
              <a:lnSpc>
                <a:spcPct val="95000"/>
              </a:lnSpc>
              <a:spcBef>
                <a:spcPts val="0"/>
              </a:spcBef>
              <a:spcAft>
                <a:spcPts val="0"/>
              </a:spcAft>
              <a:buClr>
                <a:schemeClr val="lt1"/>
              </a:buClr>
              <a:buSzPts val="1200"/>
              <a:buFont typeface="Century Gothic"/>
              <a:buChar char="►"/>
            </a:pPr>
            <a:r>
              <a:rPr lang="en" sz="1200"/>
              <a:t>[1] S. Cao and C. Huang, “Understanding User Reliance on AI in Assisted Decision‑Making”, in </a:t>
            </a:r>
            <a:r>
              <a:rPr lang="en" sz="1200" i="1"/>
              <a:t>Proc. ACM Hum.–Comput. Interact.</a:t>
            </a:r>
            <a:r>
              <a:rPr lang="en" sz="1200"/>
              <a:t>, vol. 6, CSCW2 Article 471, Nov. 2022, 23 pp., doi: 10.1145/3555572. [Online]. </a:t>
            </a:r>
            <a:endParaRPr sz="1200"/>
          </a:p>
          <a:p>
            <a:pPr marL="368300" lvl="0" indent="0" algn="l" rtl="0">
              <a:lnSpc>
                <a:spcPct val="95000"/>
              </a:lnSpc>
              <a:spcBef>
                <a:spcPts val="0"/>
              </a:spcBef>
              <a:spcAft>
                <a:spcPts val="0"/>
              </a:spcAft>
              <a:buNone/>
            </a:pPr>
            <a:r>
              <a:rPr lang="en" sz="1200"/>
              <a:t>Available: </a:t>
            </a:r>
            <a:r>
              <a:rPr lang="en" sz="1200" u="sng">
                <a:hlinkClick r:id="rId3"/>
              </a:rPr>
              <a:t>https://dl.acm.org/doi/pdf/10.1145/3555572</a:t>
            </a:r>
            <a:endParaRPr sz="1200"/>
          </a:p>
          <a:p>
            <a:pPr marL="368300" lvl="0" indent="0" algn="l" rtl="0">
              <a:lnSpc>
                <a:spcPct val="95000"/>
              </a:lnSpc>
              <a:spcBef>
                <a:spcPts val="0"/>
              </a:spcBef>
              <a:spcAft>
                <a:spcPts val="0"/>
              </a:spcAft>
              <a:buNone/>
            </a:pPr>
            <a:endParaRPr sz="1200"/>
          </a:p>
          <a:p>
            <a:pPr marL="368300" lvl="0" indent="-355600" algn="l" rtl="0">
              <a:lnSpc>
                <a:spcPct val="130000"/>
              </a:lnSpc>
              <a:spcBef>
                <a:spcPts val="0"/>
              </a:spcBef>
              <a:spcAft>
                <a:spcPts val="0"/>
              </a:spcAft>
              <a:buClr>
                <a:schemeClr val="lt1"/>
              </a:buClr>
              <a:buSzPts val="1200"/>
              <a:buFont typeface="Century Gothic"/>
              <a:buChar char="►"/>
            </a:pPr>
            <a:r>
              <a:rPr lang="en" sz="1200"/>
              <a:t>[2] H. Bilodeau and A. Khalid, "The spread of misinformation: A multivariate analysis of the relationship between individual characteristics and fact-checking behaviours of Canadians", </a:t>
            </a:r>
            <a:r>
              <a:rPr lang="en" sz="1200" i="1"/>
              <a:t>Statistics Canada</a:t>
            </a:r>
            <a:r>
              <a:rPr lang="en" sz="1200"/>
              <a:t>, 2024. [Online]. Available: </a:t>
            </a:r>
            <a:r>
              <a:rPr lang="en" sz="1200" u="sng">
                <a:hlinkClick r:id="rId4"/>
              </a:rPr>
              <a:t>https://www150.statcan.gc.ca/n1/pub/22-20-0001/222000012024003-eng.htm</a:t>
            </a:r>
            <a:r>
              <a:rPr lang="en" sz="1200"/>
              <a:t>.</a:t>
            </a:r>
            <a:endParaRPr sz="1200"/>
          </a:p>
          <a:p>
            <a:pPr marL="368300" lvl="0" indent="0" algn="l" rtl="0">
              <a:lnSpc>
                <a:spcPct val="130000"/>
              </a:lnSpc>
              <a:spcBef>
                <a:spcPts val="0"/>
              </a:spcBef>
              <a:spcAft>
                <a:spcPts val="0"/>
              </a:spcAft>
              <a:buNone/>
            </a:pPr>
            <a:r>
              <a:rPr lang="en" sz="1200"/>
              <a:t>[Accessed: 20-Jul-2025].</a:t>
            </a:r>
            <a:endParaRPr sz="1200"/>
          </a:p>
          <a:p>
            <a:pPr marL="368300" lvl="0" indent="0" algn="l" rtl="0">
              <a:lnSpc>
                <a:spcPct val="95000"/>
              </a:lnSpc>
              <a:spcBef>
                <a:spcPts val="0"/>
              </a:spcBef>
              <a:spcAft>
                <a:spcPts val="0"/>
              </a:spcAft>
              <a:buNone/>
            </a:pPr>
            <a:endParaRPr sz="1200"/>
          </a:p>
          <a:p>
            <a:pPr marL="368300" lvl="0" indent="-355600" algn="l" rtl="0">
              <a:lnSpc>
                <a:spcPct val="130000"/>
              </a:lnSpc>
              <a:spcBef>
                <a:spcPts val="0"/>
              </a:spcBef>
              <a:spcAft>
                <a:spcPts val="0"/>
              </a:spcAft>
              <a:buClr>
                <a:schemeClr val="lt1"/>
              </a:buClr>
              <a:buSzPts val="1200"/>
              <a:buFont typeface="Century Gothic"/>
              <a:buChar char="►"/>
            </a:pPr>
            <a:r>
              <a:rPr lang="en" sz="1200"/>
              <a:t>[3] B. Lufkin, “50 Grand Challenges for the 21st Century", </a:t>
            </a:r>
            <a:r>
              <a:rPr lang="en" sz="1200" i="1"/>
              <a:t>BBC Future</a:t>
            </a:r>
            <a:r>
              <a:rPr lang="en" sz="1200"/>
              <a:t>, Mar. 31, 2017. [Online]. Available: </a:t>
            </a:r>
            <a:r>
              <a:rPr lang="en" sz="1200" u="sng">
                <a:hlinkClick r:id="rId5"/>
              </a:rPr>
              <a:t>https://www.bbc.com/future/article/20170331-50-grand-challenges-for-the-21st-century</a:t>
            </a:r>
            <a:endParaRPr sz="1200"/>
          </a:p>
          <a:p>
            <a:pPr marL="368300" lvl="0" indent="0" algn="l" rtl="0">
              <a:lnSpc>
                <a:spcPct val="130000"/>
              </a:lnSpc>
              <a:spcBef>
                <a:spcPts val="0"/>
              </a:spcBef>
              <a:spcAft>
                <a:spcPts val="0"/>
              </a:spcAft>
              <a:buNone/>
            </a:pPr>
            <a:endParaRPr sz="1200"/>
          </a:p>
          <a:p>
            <a:pPr marL="368300" lvl="0" indent="-355600" algn="l" rtl="0">
              <a:lnSpc>
                <a:spcPct val="95000"/>
              </a:lnSpc>
              <a:spcBef>
                <a:spcPts val="0"/>
              </a:spcBef>
              <a:spcAft>
                <a:spcPts val="0"/>
              </a:spcAft>
              <a:buClr>
                <a:schemeClr val="lt1"/>
              </a:buClr>
              <a:buSzPts val="1200"/>
              <a:buFont typeface="Century Gothic"/>
              <a:buChar char="►"/>
            </a:pPr>
            <a:r>
              <a:rPr lang="en" sz="1200"/>
              <a:t>[4] R. Wolfe and T. Mitra, “The Impact and Opportunities of Generative AI in Fact‑Checking”, in </a:t>
            </a:r>
            <a:r>
              <a:rPr lang="en" sz="1200" i="1"/>
              <a:t>Proc. ACM Conf. Fairness, Accountability, and Transparency (FAccT ’24)</a:t>
            </a:r>
            <a:r>
              <a:rPr lang="en" sz="1200"/>
              <a:t>, Rio de Janeiro, Brazil, June 3–6, 2024, pp. 1531–1543. [Online]. Available: </a:t>
            </a:r>
            <a:r>
              <a:rPr lang="en" sz="1200" u="sng">
                <a:hlinkClick r:id="rId6"/>
              </a:rPr>
              <a:t>https://doi.org/10.1145/3630106.3658987</a:t>
            </a:r>
            <a:endParaRPr sz="1200"/>
          </a:p>
          <a:p>
            <a:pPr marL="368300" lvl="0" indent="0" algn="l" rtl="0">
              <a:lnSpc>
                <a:spcPct val="95000"/>
              </a:lnSpc>
              <a:spcBef>
                <a:spcPts val="0"/>
              </a:spcBef>
              <a:spcAft>
                <a:spcPts val="0"/>
              </a:spcAft>
              <a:buNone/>
            </a:pPr>
            <a:endParaRPr sz="1200"/>
          </a:p>
          <a:p>
            <a:pPr marL="368300" lvl="0" indent="-355600" algn="l" rtl="0">
              <a:lnSpc>
                <a:spcPct val="95000"/>
              </a:lnSpc>
              <a:spcBef>
                <a:spcPts val="0"/>
              </a:spcBef>
              <a:spcAft>
                <a:spcPts val="0"/>
              </a:spcAft>
              <a:buClr>
                <a:schemeClr val="lt1"/>
              </a:buClr>
              <a:buSzPts val="1200"/>
              <a:buFont typeface="Century Gothic"/>
              <a:buChar char="►"/>
            </a:pPr>
            <a:r>
              <a:rPr lang="en" sz="1200"/>
              <a:t>[5] P. Nakov, et al., “Automated fact‑checking for assisting human fact‑checkers”, </a:t>
            </a:r>
            <a:r>
              <a:rPr lang="en" sz="1200" i="1"/>
              <a:t>arXiv</a:t>
            </a:r>
            <a:r>
              <a:rPr lang="en" sz="1200"/>
              <a:t>, arXiv:2103.07769, Mar. 13, 2021. [Online]. </a:t>
            </a:r>
            <a:endParaRPr sz="1200"/>
          </a:p>
          <a:p>
            <a:pPr marL="368300" lvl="0" indent="0" algn="l" rtl="0">
              <a:lnSpc>
                <a:spcPct val="95000"/>
              </a:lnSpc>
              <a:spcBef>
                <a:spcPts val="0"/>
              </a:spcBef>
              <a:spcAft>
                <a:spcPts val="0"/>
              </a:spcAft>
              <a:buNone/>
            </a:pPr>
            <a:r>
              <a:rPr lang="en" sz="1200"/>
              <a:t>Available: </a:t>
            </a:r>
            <a:r>
              <a:rPr lang="en" sz="1200" u="sng">
                <a:hlinkClick r:id="rId7"/>
              </a:rPr>
              <a:t>https://arxiv.org/pdf/2103.07769</a:t>
            </a:r>
            <a:endParaRPr sz="1100"/>
          </a:p>
        </p:txBody>
      </p:sp>
      <p:sp>
        <p:nvSpPr>
          <p:cNvPr id="597" name="Google Shape;597;p71"/>
          <p:cNvSpPr txBox="1"/>
          <p:nvPr/>
        </p:nvSpPr>
        <p:spPr>
          <a:xfrm>
            <a:off x="7069050" y="6448225"/>
            <a:ext cx="2241300" cy="476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100">
                <a:solidFill>
                  <a:schemeClr val="lt1"/>
                </a:solidFill>
                <a:latin typeface="Century Gothic"/>
                <a:ea typeface="Century Gothic"/>
                <a:cs typeface="Century Gothic"/>
                <a:sym typeface="Century Gothic"/>
              </a:rPr>
              <a:t>Angelos Tselios</a:t>
            </a:r>
            <a:endParaRPr sz="2100">
              <a:solidFill>
                <a:schemeClr val="lt1"/>
              </a:solidFill>
              <a:latin typeface="Century Gothic"/>
              <a:ea typeface="Century Gothic"/>
              <a:cs typeface="Century Gothic"/>
              <a:sym typeface="Century Gothic"/>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01"/>
        <p:cNvGrpSpPr/>
        <p:nvPr/>
      </p:nvGrpSpPr>
      <p:grpSpPr>
        <a:xfrm>
          <a:off x="0" y="0"/>
          <a:ext cx="0" cy="0"/>
          <a:chOff x="0" y="0"/>
          <a:chExt cx="0" cy="0"/>
        </a:xfrm>
      </p:grpSpPr>
      <p:sp>
        <p:nvSpPr>
          <p:cNvPr id="602" name="Google Shape;602;p72"/>
          <p:cNvSpPr txBox="1">
            <a:spLocks noGrp="1"/>
          </p:cNvSpPr>
          <p:nvPr>
            <p:ph type="title"/>
          </p:nvPr>
        </p:nvSpPr>
        <p:spPr>
          <a:xfrm>
            <a:off x="484710" y="452718"/>
            <a:ext cx="7055400" cy="1400400"/>
          </a:xfrm>
          <a:prstGeom prst="rect">
            <a:avLst/>
          </a:prstGeom>
          <a:noFill/>
          <a:ln>
            <a:noFill/>
          </a:ln>
        </p:spPr>
        <p:txBody>
          <a:bodyPr spcFirstLastPara="1" wrap="square" lIns="96100" tIns="48050" rIns="96100" bIns="48050" anchor="t" anchorCtr="0">
            <a:noAutofit/>
          </a:bodyPr>
          <a:lstStyle/>
          <a:p>
            <a:pPr marL="0" lvl="0" indent="0" algn="l" rtl="0">
              <a:spcBef>
                <a:spcPts val="0"/>
              </a:spcBef>
              <a:spcAft>
                <a:spcPts val="0"/>
              </a:spcAft>
              <a:buClr>
                <a:schemeClr val="lt2"/>
              </a:buClr>
              <a:buSzPts val="4400"/>
              <a:buFont typeface="Century Gothic"/>
              <a:buNone/>
            </a:pPr>
            <a:r>
              <a:rPr lang="en" sz="4400" b="0" i="0">
                <a:solidFill>
                  <a:schemeClr val="lt2"/>
                </a:solidFill>
                <a:latin typeface="Century Gothic"/>
                <a:ea typeface="Century Gothic"/>
                <a:cs typeface="Century Gothic"/>
                <a:sym typeface="Century Gothic"/>
              </a:rPr>
              <a:t>References</a:t>
            </a:r>
            <a:endParaRPr/>
          </a:p>
        </p:txBody>
      </p:sp>
      <p:sp>
        <p:nvSpPr>
          <p:cNvPr id="603" name="Google Shape;603;p72"/>
          <p:cNvSpPr txBox="1">
            <a:spLocks noGrp="1"/>
          </p:cNvSpPr>
          <p:nvPr>
            <p:ph type="body" idx="1"/>
          </p:nvPr>
        </p:nvSpPr>
        <p:spPr>
          <a:xfrm>
            <a:off x="827700" y="1297500"/>
            <a:ext cx="6711600" cy="4950900"/>
          </a:xfrm>
          <a:prstGeom prst="rect">
            <a:avLst/>
          </a:prstGeom>
          <a:noFill/>
          <a:ln>
            <a:noFill/>
          </a:ln>
        </p:spPr>
        <p:txBody>
          <a:bodyPr spcFirstLastPara="1" wrap="square" lIns="96100" tIns="48050" rIns="96100" bIns="48050" anchor="t" anchorCtr="0">
            <a:noAutofit/>
          </a:bodyPr>
          <a:lstStyle/>
          <a:p>
            <a:pPr marL="368300" lvl="0" indent="-356711" algn="l" rtl="0">
              <a:lnSpc>
                <a:spcPct val="140000"/>
              </a:lnSpc>
              <a:spcBef>
                <a:spcPts val="0"/>
              </a:spcBef>
              <a:spcAft>
                <a:spcPts val="0"/>
              </a:spcAft>
              <a:buClr>
                <a:schemeClr val="lt1"/>
              </a:buClr>
              <a:buSzPts val="1218"/>
              <a:buFont typeface="Century Gothic"/>
              <a:buChar char="►"/>
            </a:pPr>
            <a:r>
              <a:rPr lang="en" sz="1210"/>
              <a:t>[6] D. Roselli, J. Matthews, and N. Talagala, "Managing Bias in AI", in </a:t>
            </a:r>
            <a:r>
              <a:rPr lang="en" sz="1210" i="1"/>
              <a:t>Companion Proceedings of The 2019 World Wide Web Conference</a:t>
            </a:r>
            <a:r>
              <a:rPr lang="en" sz="1210"/>
              <a:t>, San Francisco, CA, USA, 2019, pp. 1–2. [Online]. Available:</a:t>
            </a:r>
            <a:r>
              <a:rPr lang="en" sz="1210">
                <a:uFill>
                  <a:noFill/>
                </a:uFill>
                <a:hlinkClick r:id="rId3"/>
              </a:rPr>
              <a:t> </a:t>
            </a:r>
            <a:r>
              <a:rPr lang="en" sz="1210" u="sng">
                <a:hlinkClick r:id="rId3"/>
              </a:rPr>
              <a:t>https://dl.acm.org/doi/pdf/10.1145/3308560.3317590</a:t>
            </a:r>
            <a:r>
              <a:rPr lang="en" sz="1210"/>
              <a:t>. [Accessed: 20-Jul-2025].</a:t>
            </a:r>
            <a:endParaRPr sz="1210"/>
          </a:p>
          <a:p>
            <a:pPr marL="368300" lvl="0" indent="0" algn="l" rtl="0">
              <a:lnSpc>
                <a:spcPct val="140000"/>
              </a:lnSpc>
              <a:spcBef>
                <a:spcPts val="0"/>
              </a:spcBef>
              <a:spcAft>
                <a:spcPts val="0"/>
              </a:spcAft>
              <a:buSzPts val="1018"/>
              <a:buNone/>
            </a:pPr>
            <a:endParaRPr sz="1210"/>
          </a:p>
          <a:p>
            <a:pPr marL="368300" lvl="0" indent="-356711" algn="l" rtl="0">
              <a:lnSpc>
                <a:spcPct val="140000"/>
              </a:lnSpc>
              <a:spcBef>
                <a:spcPts val="0"/>
              </a:spcBef>
              <a:spcAft>
                <a:spcPts val="0"/>
              </a:spcAft>
              <a:buClr>
                <a:schemeClr val="lt1"/>
              </a:buClr>
              <a:buSzPts val="1218"/>
              <a:buFont typeface="Century Gothic"/>
              <a:buChar char="►"/>
            </a:pPr>
            <a:r>
              <a:rPr lang="en" sz="1210"/>
              <a:t>[7] KFF Health Misinformation Tracking Poll, “Most Who Use Artificial Intelligence Doubt AI Chatbots Provide Accurate Health Information”, </a:t>
            </a:r>
            <a:r>
              <a:rPr lang="en" sz="1210" i="1"/>
              <a:t>KFF Health Misinformation Monitor</a:t>
            </a:r>
            <a:r>
              <a:rPr lang="en" sz="1210"/>
              <a:t>, vol. 5, Aug. 15, 2024. [Online]. Available:</a:t>
            </a:r>
            <a:r>
              <a:rPr lang="en" sz="1210">
                <a:uFill>
                  <a:noFill/>
                </a:uFill>
                <a:hlinkClick r:id="rId4"/>
              </a:rPr>
              <a:t> </a:t>
            </a:r>
            <a:r>
              <a:rPr lang="en" sz="1210" u="sng">
                <a:hlinkClick r:id="rId4"/>
              </a:rPr>
              <a:t>https://www.kff.org/health-information-trust/press-release/poll-most-who-use-artificial-intelligence-doubt-ai-chatbots-provide-accurate-health-information/</a:t>
            </a:r>
            <a:r>
              <a:rPr lang="en" sz="1210"/>
              <a:t>. [Accessed: 20-Jul-2025].</a:t>
            </a:r>
            <a:endParaRPr sz="1210"/>
          </a:p>
          <a:p>
            <a:pPr marL="368300" lvl="0" indent="0" algn="l" rtl="0">
              <a:lnSpc>
                <a:spcPct val="105000"/>
              </a:lnSpc>
              <a:spcBef>
                <a:spcPts val="0"/>
              </a:spcBef>
              <a:spcAft>
                <a:spcPts val="0"/>
              </a:spcAft>
              <a:buSzPts val="1018"/>
              <a:buNone/>
            </a:pPr>
            <a:endParaRPr sz="1210"/>
          </a:p>
          <a:p>
            <a:pPr marL="368300" lvl="0" indent="-356711" algn="l" rtl="0">
              <a:lnSpc>
                <a:spcPct val="140000"/>
              </a:lnSpc>
              <a:spcBef>
                <a:spcPts val="0"/>
              </a:spcBef>
              <a:spcAft>
                <a:spcPts val="0"/>
              </a:spcAft>
              <a:buClr>
                <a:schemeClr val="lt1"/>
              </a:buClr>
              <a:buSzPts val="1218"/>
              <a:buFont typeface="Century Gothic"/>
              <a:buChar char="►"/>
            </a:pPr>
            <a:r>
              <a:rPr lang="en" sz="1210"/>
              <a:t>[8] G. Sharma, “How AI‑powered fact‑checking can help combat misinformation”, </a:t>
            </a:r>
            <a:r>
              <a:rPr lang="en" sz="1210" i="1"/>
              <a:t>Ivy Exec</a:t>
            </a:r>
            <a:r>
              <a:rPr lang="en" sz="1210"/>
              <a:t>, Jul. 15, 2024. [Online]. Available: </a:t>
            </a:r>
            <a:r>
              <a:rPr lang="en" sz="1210" u="sng">
                <a:hlinkClick r:id="rId5"/>
              </a:rPr>
              <a:t>https://ivyexec.com/career-advice/2025/how-ai-powered-fact-checking-can-help-combat-misinformation</a:t>
            </a:r>
            <a:endParaRPr sz="1210"/>
          </a:p>
          <a:p>
            <a:pPr marL="368300" lvl="0" indent="0" algn="l" rtl="0">
              <a:lnSpc>
                <a:spcPct val="140000"/>
              </a:lnSpc>
              <a:spcBef>
                <a:spcPts val="0"/>
              </a:spcBef>
              <a:spcAft>
                <a:spcPts val="0"/>
              </a:spcAft>
              <a:buSzPts val="1018"/>
              <a:buNone/>
            </a:pPr>
            <a:endParaRPr sz="1210"/>
          </a:p>
          <a:p>
            <a:pPr marL="368300" lvl="0" indent="-356711" algn="l" rtl="0">
              <a:lnSpc>
                <a:spcPct val="140000"/>
              </a:lnSpc>
              <a:spcBef>
                <a:spcPts val="0"/>
              </a:spcBef>
              <a:spcAft>
                <a:spcPts val="0"/>
              </a:spcAft>
              <a:buClr>
                <a:schemeClr val="lt1"/>
              </a:buClr>
              <a:buSzPts val="1218"/>
              <a:buFont typeface="Century Gothic"/>
              <a:buChar char="►"/>
            </a:pPr>
            <a:r>
              <a:rPr lang="en" sz="1210"/>
              <a:t>[9] Z. Şahin and Y. A. Yılmaz, “Can ChatGPT be a reliable fact‑checker?”, </a:t>
            </a:r>
            <a:r>
              <a:rPr lang="en" sz="1210" i="1"/>
              <a:t>Teyit</a:t>
            </a:r>
            <a:r>
              <a:rPr lang="en" sz="1210"/>
              <a:t>, 27 Dec. 2023. [Online]. Available: </a:t>
            </a:r>
            <a:r>
              <a:rPr lang="en" sz="1210" u="sng">
                <a:hlinkClick r:id="rId6"/>
              </a:rPr>
              <a:t>https://en.teyit.org/teyitpedia/can-chatgpt-be-a-reliable-fact-checker</a:t>
            </a:r>
            <a:r>
              <a:rPr lang="en" sz="1210"/>
              <a:t> [Accessed: Jul. 28, 2025].</a:t>
            </a:r>
            <a:endParaRPr sz="1117"/>
          </a:p>
        </p:txBody>
      </p:sp>
      <p:sp>
        <p:nvSpPr>
          <p:cNvPr id="604" name="Google Shape;604;p72"/>
          <p:cNvSpPr txBox="1"/>
          <p:nvPr/>
        </p:nvSpPr>
        <p:spPr>
          <a:xfrm>
            <a:off x="7069050" y="6448225"/>
            <a:ext cx="2241300" cy="476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100">
                <a:solidFill>
                  <a:schemeClr val="lt1"/>
                </a:solidFill>
                <a:latin typeface="Century Gothic"/>
                <a:ea typeface="Century Gothic"/>
                <a:cs typeface="Century Gothic"/>
                <a:sym typeface="Century Gothic"/>
              </a:rPr>
              <a:t>Angelos Tselios</a:t>
            </a:r>
            <a:endParaRPr sz="2100">
              <a:solidFill>
                <a:schemeClr val="lt1"/>
              </a:solidFill>
              <a:latin typeface="Century Gothic"/>
              <a:ea typeface="Century Gothic"/>
              <a:cs typeface="Century Gothic"/>
              <a:sym typeface="Century Gothic"/>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08"/>
        <p:cNvGrpSpPr/>
        <p:nvPr/>
      </p:nvGrpSpPr>
      <p:grpSpPr>
        <a:xfrm>
          <a:off x="0" y="0"/>
          <a:ext cx="0" cy="0"/>
          <a:chOff x="0" y="0"/>
          <a:chExt cx="0" cy="0"/>
        </a:xfrm>
      </p:grpSpPr>
      <p:sp>
        <p:nvSpPr>
          <p:cNvPr id="609" name="Google Shape;609;p73"/>
          <p:cNvSpPr txBox="1">
            <a:spLocks noGrp="1"/>
          </p:cNvSpPr>
          <p:nvPr>
            <p:ph type="title"/>
          </p:nvPr>
        </p:nvSpPr>
        <p:spPr>
          <a:xfrm>
            <a:off x="484710" y="452718"/>
            <a:ext cx="7055400" cy="1400400"/>
          </a:xfrm>
          <a:prstGeom prst="rect">
            <a:avLst/>
          </a:prstGeom>
          <a:noFill/>
          <a:ln>
            <a:noFill/>
          </a:ln>
        </p:spPr>
        <p:txBody>
          <a:bodyPr spcFirstLastPara="1" wrap="square" lIns="96100" tIns="48050" rIns="96100" bIns="48050" anchor="t" anchorCtr="0">
            <a:noAutofit/>
          </a:bodyPr>
          <a:lstStyle/>
          <a:p>
            <a:pPr marL="0" lvl="0" indent="0" algn="l" rtl="0">
              <a:spcBef>
                <a:spcPts val="0"/>
              </a:spcBef>
              <a:spcAft>
                <a:spcPts val="0"/>
              </a:spcAft>
              <a:buClr>
                <a:schemeClr val="lt2"/>
              </a:buClr>
              <a:buSzPts val="4400"/>
              <a:buFont typeface="Century Gothic"/>
              <a:buNone/>
            </a:pPr>
            <a:r>
              <a:rPr lang="en" sz="4400" b="0" i="0">
                <a:solidFill>
                  <a:schemeClr val="lt2"/>
                </a:solidFill>
                <a:latin typeface="Century Gothic"/>
                <a:ea typeface="Century Gothic"/>
                <a:cs typeface="Century Gothic"/>
                <a:sym typeface="Century Gothic"/>
              </a:rPr>
              <a:t>References</a:t>
            </a:r>
            <a:endParaRPr/>
          </a:p>
        </p:txBody>
      </p:sp>
      <p:sp>
        <p:nvSpPr>
          <p:cNvPr id="610" name="Google Shape;610;p73"/>
          <p:cNvSpPr txBox="1">
            <a:spLocks noGrp="1"/>
          </p:cNvSpPr>
          <p:nvPr>
            <p:ph type="body" idx="1"/>
          </p:nvPr>
        </p:nvSpPr>
        <p:spPr>
          <a:xfrm>
            <a:off x="828500" y="1300200"/>
            <a:ext cx="6711600" cy="2867700"/>
          </a:xfrm>
          <a:prstGeom prst="rect">
            <a:avLst/>
          </a:prstGeom>
          <a:noFill/>
          <a:ln>
            <a:noFill/>
          </a:ln>
          <a:effectLst>
            <a:outerShdw blurRad="57150" dist="19050" dir="5400000" algn="bl" rotWithShape="0">
              <a:srgbClr val="000000">
                <a:alpha val="50000"/>
              </a:srgbClr>
            </a:outerShdw>
          </a:effectLst>
        </p:spPr>
        <p:txBody>
          <a:bodyPr spcFirstLastPara="1" wrap="square" lIns="96100" tIns="48050" rIns="96100" bIns="48050" anchor="t" anchorCtr="0">
            <a:spAutoFit/>
          </a:bodyPr>
          <a:lstStyle/>
          <a:p>
            <a:pPr marL="457200" lvl="0" indent="-304800" algn="l" rtl="0">
              <a:spcBef>
                <a:spcPts val="0"/>
              </a:spcBef>
              <a:spcAft>
                <a:spcPts val="0"/>
              </a:spcAft>
              <a:buClr>
                <a:schemeClr val="lt1"/>
              </a:buClr>
              <a:buSzPts val="1200"/>
              <a:buChar char="►"/>
            </a:pPr>
            <a:r>
              <a:rPr lang="en" sz="1200"/>
              <a:t>[10] Jaro Education, “What Is the Future of Generative AI?”, </a:t>
            </a:r>
            <a:r>
              <a:rPr lang="en" sz="1200" i="1"/>
              <a:t>Jaro Education Blog</a:t>
            </a:r>
            <a:r>
              <a:rPr lang="en" sz="1200"/>
              <a:t>, March 20, 2024. [Online]. Available:</a:t>
            </a:r>
            <a:r>
              <a:rPr lang="en" sz="1200">
                <a:uFill>
                  <a:noFill/>
                </a:uFill>
                <a:hlinkClick r:id="rId3"/>
              </a:rPr>
              <a:t> </a:t>
            </a:r>
            <a:r>
              <a:rPr lang="en" sz="1200" u="sng">
                <a:hlinkClick r:id="rId3"/>
              </a:rPr>
              <a:t>https://www.jaroeducation.com/blog/future-of-generative-ai/</a:t>
            </a:r>
            <a:r>
              <a:rPr lang="en" sz="1200"/>
              <a:t>. </a:t>
            </a:r>
            <a:endParaRPr sz="1200"/>
          </a:p>
          <a:p>
            <a:pPr marL="0" lvl="0" indent="0" algn="l" rtl="0">
              <a:spcBef>
                <a:spcPts val="0"/>
              </a:spcBef>
              <a:spcAft>
                <a:spcPts val="0"/>
              </a:spcAft>
              <a:buNone/>
            </a:pPr>
            <a:endParaRPr sz="1200"/>
          </a:p>
          <a:p>
            <a:pPr marL="457200" lvl="0" indent="-304800" algn="l" rtl="0">
              <a:spcBef>
                <a:spcPts val="0"/>
              </a:spcBef>
              <a:spcAft>
                <a:spcPts val="0"/>
              </a:spcAft>
              <a:buClr>
                <a:schemeClr val="lt1"/>
              </a:buClr>
              <a:buSzPts val="1200"/>
              <a:buChar char="►"/>
            </a:pPr>
            <a:r>
              <a:rPr lang="en" sz="1200"/>
              <a:t>[11] Y. Alufaisan, L. R. Marusich, J. Z. Bakdash, Y. Zhou, and M. Kantarcioglu, “Does explainable artificial intelligence improve human decision‑making?,” in </a:t>
            </a:r>
            <a:r>
              <a:rPr lang="en" sz="1200" i="1"/>
              <a:t>Proc. 35th AAAI Conf. Artificial Intelligence (AAAI‑21)</a:t>
            </a:r>
            <a:r>
              <a:rPr lang="en" sz="1200"/>
              <a:t>, 2021. [Online]. Available:</a:t>
            </a:r>
            <a:r>
              <a:rPr lang="en" sz="1200">
                <a:uFill>
                  <a:noFill/>
                </a:uFill>
                <a:hlinkClick r:id="rId4"/>
              </a:rPr>
              <a:t> </a:t>
            </a:r>
            <a:r>
              <a:rPr lang="en" sz="1200" u="sng">
                <a:hlinkClick r:id="rId4"/>
              </a:rPr>
              <a:t>https://ojs.aaai.org/index.php/AAAI/article/view/16819</a:t>
            </a:r>
            <a:endParaRPr sz="1200"/>
          </a:p>
          <a:p>
            <a:pPr marL="457200" lvl="0" indent="0" algn="l" rtl="0">
              <a:spcBef>
                <a:spcPts val="0"/>
              </a:spcBef>
              <a:spcAft>
                <a:spcPts val="0"/>
              </a:spcAft>
              <a:buNone/>
            </a:pPr>
            <a:endParaRPr sz="1200"/>
          </a:p>
          <a:p>
            <a:pPr marL="457200" lvl="0" indent="-304800" algn="l" rtl="0">
              <a:spcBef>
                <a:spcPts val="0"/>
              </a:spcBef>
              <a:spcAft>
                <a:spcPts val="0"/>
              </a:spcAft>
              <a:buClr>
                <a:schemeClr val="lt1"/>
              </a:buClr>
              <a:buSzPts val="1200"/>
              <a:buChar char="►"/>
            </a:pPr>
            <a:r>
              <a:rPr lang="en" sz="1200"/>
              <a:t>[12] OpenAI, </a:t>
            </a:r>
            <a:r>
              <a:rPr lang="en" sz="1200" i="1"/>
              <a:t>AI and Human Cooperating</a:t>
            </a:r>
            <a:r>
              <a:rPr lang="en" sz="1200"/>
              <a:t>, image generated using DALL·E via ChatGPT [Online]. Available:</a:t>
            </a:r>
            <a:r>
              <a:rPr lang="en" sz="1200">
                <a:uFill>
                  <a:noFill/>
                </a:uFill>
                <a:hlinkClick r:id="rId5"/>
              </a:rPr>
              <a:t> </a:t>
            </a:r>
            <a:r>
              <a:rPr lang="en" sz="1200" u="sng">
                <a:hlinkClick r:id="rId5"/>
              </a:rPr>
              <a:t>https://chat.openai.com/</a:t>
            </a:r>
            <a:endParaRPr sz="1200"/>
          </a:p>
          <a:p>
            <a:pPr marL="457200" lvl="0" indent="0" algn="l" rtl="0">
              <a:spcBef>
                <a:spcPts val="0"/>
              </a:spcBef>
              <a:spcAft>
                <a:spcPts val="0"/>
              </a:spcAft>
              <a:buNone/>
            </a:pPr>
            <a:endParaRPr sz="1200"/>
          </a:p>
          <a:p>
            <a:pPr marL="457200" lvl="0" indent="-304800" algn="l" rtl="0">
              <a:spcBef>
                <a:spcPts val="0"/>
              </a:spcBef>
              <a:spcAft>
                <a:spcPts val="0"/>
              </a:spcAft>
              <a:buClr>
                <a:schemeClr val="lt1"/>
              </a:buClr>
              <a:buSzPts val="1200"/>
              <a:buChar char="►"/>
            </a:pPr>
            <a:r>
              <a:rPr lang="en" sz="1100"/>
              <a:t>[</a:t>
            </a:r>
            <a:r>
              <a:rPr lang="en" sz="1200"/>
              <a:t>13] Microsoft Copilot, </a:t>
            </a:r>
            <a:r>
              <a:rPr lang="en" sz="1200" i="1"/>
              <a:t>AI assistance and image generation throughout presentation</a:t>
            </a:r>
            <a:r>
              <a:rPr lang="en" sz="1200"/>
              <a:t>, generative AI tool used for content creation and design [Online]. Available: </a:t>
            </a:r>
            <a:r>
              <a:rPr lang="en" sz="1200" u="sng"/>
              <a:t>https://copilot.microsoft.com/</a:t>
            </a:r>
            <a:endParaRPr sz="1300" u="sng"/>
          </a:p>
        </p:txBody>
      </p:sp>
      <p:sp>
        <p:nvSpPr>
          <p:cNvPr id="611" name="Google Shape;611;p73"/>
          <p:cNvSpPr txBox="1"/>
          <p:nvPr/>
        </p:nvSpPr>
        <p:spPr>
          <a:xfrm>
            <a:off x="7069050" y="6448225"/>
            <a:ext cx="2241300" cy="476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100">
                <a:solidFill>
                  <a:schemeClr val="lt1"/>
                </a:solidFill>
                <a:latin typeface="Century Gothic"/>
                <a:ea typeface="Century Gothic"/>
                <a:cs typeface="Century Gothic"/>
                <a:sym typeface="Century Gothic"/>
              </a:rPr>
              <a:t>Angelos Tselios</a:t>
            </a:r>
            <a:endParaRPr sz="2100">
              <a:solidFill>
                <a:schemeClr val="lt1"/>
              </a:solidFill>
              <a:latin typeface="Century Gothic"/>
              <a:ea typeface="Century Gothic"/>
              <a:cs typeface="Century Gothic"/>
              <a:sym typeface="Century Gothic"/>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76"/>
        <p:cNvGrpSpPr/>
        <p:nvPr/>
      </p:nvGrpSpPr>
      <p:grpSpPr>
        <a:xfrm>
          <a:off x="0" y="0"/>
          <a:ext cx="0" cy="0"/>
          <a:chOff x="0" y="0"/>
          <a:chExt cx="0" cy="0"/>
        </a:xfrm>
      </p:grpSpPr>
      <p:sp>
        <p:nvSpPr>
          <p:cNvPr id="377" name="Google Shape;377;p53"/>
          <p:cNvSpPr/>
          <p:nvPr/>
        </p:nvSpPr>
        <p:spPr>
          <a:xfrm>
            <a:off x="0" y="0"/>
            <a:ext cx="9214500" cy="6858000"/>
          </a:xfrm>
          <a:prstGeom prst="rect">
            <a:avLst/>
          </a:prstGeom>
          <a:blipFill rotWithShape="1">
            <a:blip r:embed="rId3">
              <a:alphaModFix/>
            </a:blip>
            <a:stretch>
              <a:fillRect/>
            </a:stretch>
          </a:blipFill>
          <a:ln>
            <a:noFill/>
          </a:ln>
        </p:spPr>
        <p:txBody>
          <a:bodyPr spcFirstLastPara="1" wrap="square" lIns="96100" tIns="48050" rIns="96100" bIns="48050" anchor="ctr" anchorCtr="0">
            <a:noAutofit/>
          </a:bodyPr>
          <a:lstStyle/>
          <a:p>
            <a:pPr marL="0" marR="0" lvl="0" indent="0" algn="ctr" rtl="0">
              <a:spcBef>
                <a:spcPts val="0"/>
              </a:spcBef>
              <a:spcAft>
                <a:spcPts val="0"/>
              </a:spcAft>
              <a:buNone/>
            </a:pPr>
            <a:endParaRPr sz="1900">
              <a:solidFill>
                <a:schemeClr val="lt1"/>
              </a:solidFill>
              <a:latin typeface="Century Gothic"/>
              <a:ea typeface="Century Gothic"/>
              <a:cs typeface="Century Gothic"/>
              <a:sym typeface="Century Gothic"/>
            </a:endParaRPr>
          </a:p>
        </p:txBody>
      </p:sp>
      <p:sp>
        <p:nvSpPr>
          <p:cNvPr id="378" name="Google Shape;378;p53"/>
          <p:cNvSpPr/>
          <p:nvPr/>
        </p:nvSpPr>
        <p:spPr>
          <a:xfrm>
            <a:off x="6539954" y="1460230"/>
            <a:ext cx="2604045" cy="825932"/>
          </a:xfrm>
          <a:custGeom>
            <a:avLst/>
            <a:gdLst/>
            <a:ahLst/>
            <a:cxnLst/>
            <a:rect l="l" t="t" r="r" b="b"/>
            <a:pathLst>
              <a:path w="3472060" h="825932" extrusionOk="0">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lt1">
              <a:alpha val="20000"/>
            </a:schemeClr>
          </a:solidFill>
          <a:ln>
            <a:noFill/>
          </a:ln>
        </p:spPr>
        <p:txBody>
          <a:bodyPr spcFirstLastPara="1" wrap="square" lIns="96100" tIns="48050" rIns="96100" bIns="48050" anchor="ctr" anchorCtr="0">
            <a:noAutofit/>
          </a:bodyPr>
          <a:lstStyle/>
          <a:p>
            <a:pPr marL="0" marR="0" lvl="0" indent="0" algn="ctr" rtl="0">
              <a:spcBef>
                <a:spcPts val="0"/>
              </a:spcBef>
              <a:spcAft>
                <a:spcPts val="0"/>
              </a:spcAft>
              <a:buNone/>
            </a:pPr>
            <a:endParaRPr sz="1900">
              <a:solidFill>
                <a:schemeClr val="dk1"/>
              </a:solidFill>
              <a:latin typeface="Century Gothic"/>
              <a:ea typeface="Century Gothic"/>
              <a:cs typeface="Century Gothic"/>
              <a:sym typeface="Century Gothic"/>
            </a:endParaRPr>
          </a:p>
        </p:txBody>
      </p:sp>
      <p:sp>
        <p:nvSpPr>
          <p:cNvPr id="379" name="Google Shape;379;p53"/>
          <p:cNvSpPr txBox="1">
            <a:spLocks noGrp="1"/>
          </p:cNvSpPr>
          <p:nvPr>
            <p:ph type="title"/>
          </p:nvPr>
        </p:nvSpPr>
        <p:spPr>
          <a:xfrm>
            <a:off x="486700" y="629275"/>
            <a:ext cx="7266000" cy="1016700"/>
          </a:xfrm>
          <a:prstGeom prst="rect">
            <a:avLst/>
          </a:prstGeom>
          <a:noFill/>
          <a:ln>
            <a:noFill/>
          </a:ln>
        </p:spPr>
        <p:txBody>
          <a:bodyPr spcFirstLastPara="1" wrap="square" lIns="96100" tIns="48050" rIns="96100" bIns="48050" anchor="t" anchorCtr="0">
            <a:normAutofit fontScale="90000"/>
          </a:bodyPr>
          <a:lstStyle/>
          <a:p>
            <a:pPr marL="0" lvl="0" indent="0" algn="l" rtl="0">
              <a:lnSpc>
                <a:spcPct val="90000"/>
              </a:lnSpc>
              <a:spcBef>
                <a:spcPts val="0"/>
              </a:spcBef>
              <a:spcAft>
                <a:spcPts val="0"/>
              </a:spcAft>
              <a:buClr>
                <a:srgbClr val="EBEBEB"/>
              </a:buClr>
              <a:buSzPct val="100000"/>
              <a:buFont typeface="Century Gothic"/>
              <a:buNone/>
            </a:pPr>
            <a:r>
              <a:rPr lang="en" sz="3800">
                <a:solidFill>
                  <a:srgbClr val="EBEBEB"/>
                </a:solidFill>
              </a:rPr>
              <a:t>The Current State of AI Fact-Checking</a:t>
            </a:r>
            <a:endParaRPr/>
          </a:p>
        </p:txBody>
      </p:sp>
      <p:sp>
        <p:nvSpPr>
          <p:cNvPr id="380" name="Google Shape;380;p53"/>
          <p:cNvSpPr/>
          <p:nvPr/>
        </p:nvSpPr>
        <p:spPr>
          <a:xfrm>
            <a:off x="7828359" y="0"/>
            <a:ext cx="514500" cy="1143000"/>
          </a:xfrm>
          <a:prstGeom prst="rect">
            <a:avLst/>
          </a:prstGeom>
          <a:solidFill>
            <a:schemeClr val="accent1"/>
          </a:solidFill>
          <a:ln>
            <a:noFill/>
          </a:ln>
          <a:effectLst>
            <a:outerShdw blurRad="38100" dist="25400" dir="5400000" rotWithShape="0">
              <a:srgbClr val="000000">
                <a:alpha val="44710"/>
              </a:srgbClr>
            </a:outerShdw>
          </a:effectLst>
        </p:spPr>
        <p:txBody>
          <a:bodyPr spcFirstLastPara="1" wrap="square" lIns="96100" tIns="48050" rIns="96100" bIns="48050" anchor="t" anchorCtr="0">
            <a:noAutofit/>
          </a:bodyPr>
          <a:lstStyle/>
          <a:p>
            <a:pPr marL="0" marR="0" lvl="0" indent="0" algn="l" rtl="0">
              <a:spcBef>
                <a:spcPts val="0"/>
              </a:spcBef>
              <a:spcAft>
                <a:spcPts val="0"/>
              </a:spcAft>
              <a:buNone/>
            </a:pPr>
            <a:endParaRPr sz="1900">
              <a:solidFill>
                <a:schemeClr val="lt1"/>
              </a:solidFill>
              <a:latin typeface="Century Gothic"/>
              <a:ea typeface="Century Gothic"/>
              <a:cs typeface="Century Gothic"/>
              <a:sym typeface="Century Gothic"/>
            </a:endParaRPr>
          </a:p>
        </p:txBody>
      </p:sp>
      <p:sp>
        <p:nvSpPr>
          <p:cNvPr id="381" name="Google Shape;381;p53"/>
          <p:cNvSpPr txBox="1"/>
          <p:nvPr/>
        </p:nvSpPr>
        <p:spPr>
          <a:xfrm>
            <a:off x="486700" y="1915225"/>
            <a:ext cx="8657400" cy="188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lt1"/>
                </a:solidFill>
                <a:latin typeface="Century Gothic"/>
                <a:ea typeface="Century Gothic"/>
                <a:cs typeface="Century Gothic"/>
                <a:sym typeface="Century Gothic"/>
              </a:rPr>
              <a:t>-Clearly states </a:t>
            </a:r>
            <a:r>
              <a:rPr lang="en" sz="2400" b="1" u="sng">
                <a:solidFill>
                  <a:schemeClr val="lt1"/>
                </a:solidFill>
                <a:latin typeface="Century Gothic"/>
                <a:ea typeface="Century Gothic"/>
                <a:cs typeface="Century Gothic"/>
                <a:sym typeface="Century Gothic"/>
              </a:rPr>
              <a:t>opinion</a:t>
            </a:r>
            <a:r>
              <a:rPr lang="en" sz="2400" b="1">
                <a:solidFill>
                  <a:schemeClr val="lt1"/>
                </a:solidFill>
                <a:latin typeface="Century Gothic"/>
                <a:ea typeface="Century Gothic"/>
                <a:cs typeface="Century Gothic"/>
                <a:sym typeface="Century Gothic"/>
              </a:rPr>
              <a:t> </a:t>
            </a:r>
            <a:r>
              <a:rPr lang="en" sz="2400">
                <a:solidFill>
                  <a:schemeClr val="lt1"/>
                </a:solidFill>
                <a:latin typeface="Century Gothic"/>
                <a:ea typeface="Century Gothic"/>
                <a:cs typeface="Century Gothic"/>
                <a:sym typeface="Century Gothic"/>
              </a:rPr>
              <a:t>on information validity</a:t>
            </a:r>
            <a:endParaRPr sz="2400">
              <a:solidFill>
                <a:schemeClr val="lt1"/>
              </a:solidFill>
              <a:latin typeface="Century Gothic"/>
              <a:ea typeface="Century Gothic"/>
              <a:cs typeface="Century Gothic"/>
              <a:sym typeface="Century Gothic"/>
            </a:endParaRPr>
          </a:p>
          <a:p>
            <a:pPr marL="0" lvl="0" indent="0" algn="l" rtl="0">
              <a:spcBef>
                <a:spcPts val="0"/>
              </a:spcBef>
              <a:spcAft>
                <a:spcPts val="0"/>
              </a:spcAft>
              <a:buNone/>
            </a:pPr>
            <a:r>
              <a:rPr lang="en" sz="2400">
                <a:solidFill>
                  <a:schemeClr val="lt1"/>
                </a:solidFill>
                <a:latin typeface="Century Gothic"/>
                <a:ea typeface="Century Gothic"/>
                <a:cs typeface="Century Gothic"/>
                <a:sym typeface="Century Gothic"/>
              </a:rPr>
              <a:t>-Replaces human critical thinking</a:t>
            </a:r>
            <a:endParaRPr sz="2400">
              <a:solidFill>
                <a:schemeClr val="lt1"/>
              </a:solidFill>
              <a:latin typeface="Century Gothic"/>
              <a:ea typeface="Century Gothic"/>
              <a:cs typeface="Century Gothic"/>
              <a:sym typeface="Century Gothic"/>
            </a:endParaRPr>
          </a:p>
          <a:p>
            <a:pPr marL="0" lvl="0" indent="0" algn="l" rtl="0">
              <a:spcBef>
                <a:spcPts val="0"/>
              </a:spcBef>
              <a:spcAft>
                <a:spcPts val="0"/>
              </a:spcAft>
              <a:buNone/>
            </a:pPr>
            <a:r>
              <a:rPr lang="en" sz="2400">
                <a:solidFill>
                  <a:schemeClr val="lt1"/>
                </a:solidFill>
                <a:latin typeface="Century Gothic"/>
                <a:ea typeface="Century Gothic"/>
                <a:cs typeface="Century Gothic"/>
                <a:sym typeface="Century Gothic"/>
              </a:rPr>
              <a:t>-AI errors unchecked (hallucinations and overgeneralization)</a:t>
            </a:r>
            <a:endParaRPr sz="2400">
              <a:solidFill>
                <a:schemeClr val="lt1"/>
              </a:solidFill>
              <a:latin typeface="Century Gothic"/>
              <a:ea typeface="Century Gothic"/>
              <a:cs typeface="Century Gothic"/>
              <a:sym typeface="Century Gothic"/>
            </a:endParaRPr>
          </a:p>
          <a:p>
            <a:pPr marL="0" lvl="0" indent="0" algn="l" rtl="0">
              <a:spcBef>
                <a:spcPts val="0"/>
              </a:spcBef>
              <a:spcAft>
                <a:spcPts val="0"/>
              </a:spcAft>
              <a:buNone/>
            </a:pPr>
            <a:r>
              <a:rPr lang="en" sz="2400">
                <a:solidFill>
                  <a:schemeClr val="lt1"/>
                </a:solidFill>
                <a:latin typeface="Century Gothic"/>
                <a:ea typeface="Century Gothic"/>
                <a:cs typeface="Century Gothic"/>
                <a:sym typeface="Century Gothic"/>
              </a:rPr>
              <a:t>-Premium on time at expense of accuracy</a:t>
            </a:r>
            <a:endParaRPr sz="2400">
              <a:solidFill>
                <a:schemeClr val="lt1"/>
              </a:solidFill>
              <a:latin typeface="Century Gothic"/>
              <a:ea typeface="Century Gothic"/>
              <a:cs typeface="Century Gothic"/>
              <a:sym typeface="Century Gothic"/>
            </a:endParaRPr>
          </a:p>
          <a:p>
            <a:pPr marL="0" lvl="0" indent="0" algn="l" rtl="0">
              <a:spcBef>
                <a:spcPts val="0"/>
              </a:spcBef>
              <a:spcAft>
                <a:spcPts val="0"/>
              </a:spcAft>
              <a:buNone/>
            </a:pPr>
            <a:endParaRPr sz="2100">
              <a:solidFill>
                <a:schemeClr val="lt1"/>
              </a:solidFill>
              <a:latin typeface="Century Gothic"/>
              <a:ea typeface="Century Gothic"/>
              <a:cs typeface="Century Gothic"/>
              <a:sym typeface="Century Gothic"/>
            </a:endParaRPr>
          </a:p>
          <a:p>
            <a:pPr marL="0" lvl="0" indent="0" algn="l" rtl="0">
              <a:spcBef>
                <a:spcPts val="0"/>
              </a:spcBef>
              <a:spcAft>
                <a:spcPts val="0"/>
              </a:spcAft>
              <a:buNone/>
            </a:pPr>
            <a:endParaRPr sz="2100">
              <a:solidFill>
                <a:schemeClr val="lt1"/>
              </a:solidFill>
              <a:latin typeface="Century Gothic"/>
              <a:ea typeface="Century Gothic"/>
              <a:cs typeface="Century Gothic"/>
              <a:sym typeface="Century Gothic"/>
            </a:endParaRPr>
          </a:p>
          <a:p>
            <a:pPr marL="0" lvl="0" indent="0" algn="l" rtl="0">
              <a:spcBef>
                <a:spcPts val="0"/>
              </a:spcBef>
              <a:spcAft>
                <a:spcPts val="0"/>
              </a:spcAft>
              <a:buNone/>
            </a:pPr>
            <a:endParaRPr sz="2100">
              <a:solidFill>
                <a:schemeClr val="lt1"/>
              </a:solidFill>
              <a:latin typeface="Century Gothic"/>
              <a:ea typeface="Century Gothic"/>
              <a:cs typeface="Century Gothic"/>
              <a:sym typeface="Century Gothic"/>
            </a:endParaRPr>
          </a:p>
        </p:txBody>
      </p:sp>
      <p:pic>
        <p:nvPicPr>
          <p:cNvPr id="382" name="Google Shape;382;p53" title="Image needed.jpg"/>
          <p:cNvPicPr preferRelativeResize="0"/>
          <p:nvPr/>
        </p:nvPicPr>
        <p:blipFill>
          <a:blip r:embed="rId4">
            <a:alphaModFix/>
          </a:blip>
          <a:stretch>
            <a:fillRect/>
          </a:stretch>
        </p:blipFill>
        <p:spPr>
          <a:xfrm>
            <a:off x="399038" y="4576250"/>
            <a:ext cx="8345918" cy="1143000"/>
          </a:xfrm>
          <a:prstGeom prst="rect">
            <a:avLst/>
          </a:prstGeom>
          <a:noFill/>
          <a:ln>
            <a:noFill/>
          </a:ln>
        </p:spPr>
      </p:pic>
      <p:sp>
        <p:nvSpPr>
          <p:cNvPr id="383" name="Google Shape;383;p53"/>
          <p:cNvSpPr txBox="1"/>
          <p:nvPr/>
        </p:nvSpPr>
        <p:spPr>
          <a:xfrm>
            <a:off x="399000" y="5719250"/>
            <a:ext cx="8346000" cy="42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300">
                <a:solidFill>
                  <a:schemeClr val="lt1"/>
                </a:solidFill>
                <a:latin typeface="Century Gothic"/>
                <a:ea typeface="Century Gothic"/>
                <a:cs typeface="Century Gothic"/>
                <a:sym typeface="Century Gothic"/>
              </a:rPr>
              <a:t>Figure 2. Sequential AI fact-checking method [5]</a:t>
            </a:r>
            <a:endParaRPr sz="1300">
              <a:solidFill>
                <a:schemeClr val="lt1"/>
              </a:solidFill>
              <a:latin typeface="Century Gothic"/>
              <a:ea typeface="Century Gothic"/>
              <a:cs typeface="Century Gothic"/>
              <a:sym typeface="Century Gothic"/>
            </a:endParaRPr>
          </a:p>
          <a:p>
            <a:pPr marL="0" lvl="0" indent="0" algn="l" rtl="0">
              <a:spcBef>
                <a:spcPts val="0"/>
              </a:spcBef>
              <a:spcAft>
                <a:spcPts val="0"/>
              </a:spcAft>
              <a:buNone/>
            </a:pPr>
            <a:endParaRPr sz="1100">
              <a:solidFill>
                <a:schemeClr val="lt1"/>
              </a:solidFill>
              <a:latin typeface="Century Gothic"/>
              <a:ea typeface="Century Gothic"/>
              <a:cs typeface="Century Gothic"/>
              <a:sym typeface="Century Gothic"/>
            </a:endParaRPr>
          </a:p>
        </p:txBody>
      </p:sp>
      <p:sp>
        <p:nvSpPr>
          <p:cNvPr id="384" name="Google Shape;384;p53"/>
          <p:cNvSpPr txBox="1"/>
          <p:nvPr/>
        </p:nvSpPr>
        <p:spPr>
          <a:xfrm>
            <a:off x="6943950" y="6441000"/>
            <a:ext cx="2283300" cy="417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100">
                <a:solidFill>
                  <a:schemeClr val="lt1"/>
                </a:solidFill>
                <a:latin typeface="Century Gothic"/>
                <a:ea typeface="Century Gothic"/>
                <a:cs typeface="Century Gothic"/>
                <a:sym typeface="Century Gothic"/>
              </a:rPr>
              <a:t>Robert Portman</a:t>
            </a:r>
            <a:endParaRPr sz="2100">
              <a:solidFill>
                <a:schemeClr val="lt1"/>
              </a:solidFill>
              <a:latin typeface="Century Gothic"/>
              <a:ea typeface="Century Gothic"/>
              <a:cs typeface="Century Gothic"/>
              <a:sym typeface="Century Gothic"/>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88"/>
        <p:cNvGrpSpPr/>
        <p:nvPr/>
      </p:nvGrpSpPr>
      <p:grpSpPr>
        <a:xfrm>
          <a:off x="0" y="0"/>
          <a:ext cx="0" cy="0"/>
          <a:chOff x="0" y="0"/>
          <a:chExt cx="0" cy="0"/>
        </a:xfrm>
      </p:grpSpPr>
      <p:sp>
        <p:nvSpPr>
          <p:cNvPr id="389" name="Google Shape;389;p54"/>
          <p:cNvSpPr/>
          <p:nvPr/>
        </p:nvSpPr>
        <p:spPr>
          <a:xfrm>
            <a:off x="0" y="0"/>
            <a:ext cx="9144000" cy="6858000"/>
          </a:xfrm>
          <a:prstGeom prst="rect">
            <a:avLst/>
          </a:prstGeom>
          <a:blipFill rotWithShape="1">
            <a:blip r:embed="rId3">
              <a:alphaModFix/>
            </a:blip>
            <a:stretch>
              <a:fillRect/>
            </a:stretch>
          </a:blipFill>
          <a:ln>
            <a:noFill/>
          </a:ln>
        </p:spPr>
        <p:txBody>
          <a:bodyPr spcFirstLastPara="1" wrap="square" lIns="96100" tIns="48050" rIns="96100" bIns="48050" anchor="ctr" anchorCtr="0">
            <a:noAutofit/>
          </a:bodyPr>
          <a:lstStyle/>
          <a:p>
            <a:pPr marL="0" marR="0" lvl="0" indent="0" algn="ctr" rtl="0">
              <a:spcBef>
                <a:spcPts val="0"/>
              </a:spcBef>
              <a:spcAft>
                <a:spcPts val="0"/>
              </a:spcAft>
              <a:buNone/>
            </a:pPr>
            <a:endParaRPr sz="1900">
              <a:solidFill>
                <a:schemeClr val="lt1"/>
              </a:solidFill>
              <a:latin typeface="Century Gothic"/>
              <a:ea typeface="Century Gothic"/>
              <a:cs typeface="Century Gothic"/>
              <a:sym typeface="Century Gothic"/>
            </a:endParaRPr>
          </a:p>
        </p:txBody>
      </p:sp>
      <p:sp>
        <p:nvSpPr>
          <p:cNvPr id="390" name="Google Shape;390;p54"/>
          <p:cNvSpPr/>
          <p:nvPr/>
        </p:nvSpPr>
        <p:spPr>
          <a:xfrm>
            <a:off x="6539954" y="1460230"/>
            <a:ext cx="2604045" cy="825932"/>
          </a:xfrm>
          <a:custGeom>
            <a:avLst/>
            <a:gdLst/>
            <a:ahLst/>
            <a:cxnLst/>
            <a:rect l="l" t="t" r="r" b="b"/>
            <a:pathLst>
              <a:path w="3472060" h="825932" extrusionOk="0">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lt1">
              <a:alpha val="20000"/>
            </a:schemeClr>
          </a:solidFill>
          <a:ln>
            <a:noFill/>
          </a:ln>
        </p:spPr>
        <p:txBody>
          <a:bodyPr spcFirstLastPara="1" wrap="square" lIns="96100" tIns="48050" rIns="96100" bIns="48050" anchor="ctr" anchorCtr="0">
            <a:noAutofit/>
          </a:bodyPr>
          <a:lstStyle/>
          <a:p>
            <a:pPr marL="0" marR="0" lvl="0" indent="0" algn="ctr" rtl="0">
              <a:spcBef>
                <a:spcPts val="0"/>
              </a:spcBef>
              <a:spcAft>
                <a:spcPts val="0"/>
              </a:spcAft>
              <a:buNone/>
            </a:pPr>
            <a:endParaRPr sz="1900">
              <a:solidFill>
                <a:schemeClr val="dk1"/>
              </a:solidFill>
              <a:latin typeface="Century Gothic"/>
              <a:ea typeface="Century Gothic"/>
              <a:cs typeface="Century Gothic"/>
              <a:sym typeface="Century Gothic"/>
            </a:endParaRPr>
          </a:p>
        </p:txBody>
      </p:sp>
      <p:sp>
        <p:nvSpPr>
          <p:cNvPr id="391" name="Google Shape;391;p54"/>
          <p:cNvSpPr txBox="1">
            <a:spLocks noGrp="1"/>
          </p:cNvSpPr>
          <p:nvPr>
            <p:ph type="title"/>
          </p:nvPr>
        </p:nvSpPr>
        <p:spPr>
          <a:xfrm>
            <a:off x="486700" y="629275"/>
            <a:ext cx="7266000" cy="1016700"/>
          </a:xfrm>
          <a:prstGeom prst="rect">
            <a:avLst/>
          </a:prstGeom>
          <a:noFill/>
          <a:ln>
            <a:noFill/>
          </a:ln>
        </p:spPr>
        <p:txBody>
          <a:bodyPr spcFirstLastPara="1" wrap="square" lIns="96100" tIns="48050" rIns="96100" bIns="48050" anchor="t" anchorCtr="0">
            <a:normAutofit/>
          </a:bodyPr>
          <a:lstStyle/>
          <a:p>
            <a:pPr marL="0" lvl="0" indent="0" algn="l" rtl="0">
              <a:lnSpc>
                <a:spcPct val="90000"/>
              </a:lnSpc>
              <a:spcBef>
                <a:spcPts val="0"/>
              </a:spcBef>
              <a:spcAft>
                <a:spcPts val="0"/>
              </a:spcAft>
              <a:buClr>
                <a:srgbClr val="EBEBEB"/>
              </a:buClr>
              <a:buSzPts val="3800"/>
              <a:buFont typeface="Century Gothic"/>
              <a:buNone/>
            </a:pPr>
            <a:r>
              <a:rPr lang="en" sz="3800">
                <a:solidFill>
                  <a:srgbClr val="EBEBEB"/>
                </a:solidFill>
              </a:rPr>
              <a:t>The Proposed Solution</a:t>
            </a:r>
            <a:endParaRPr/>
          </a:p>
        </p:txBody>
      </p:sp>
      <p:sp>
        <p:nvSpPr>
          <p:cNvPr id="392" name="Google Shape;392;p54"/>
          <p:cNvSpPr/>
          <p:nvPr/>
        </p:nvSpPr>
        <p:spPr>
          <a:xfrm>
            <a:off x="7828359" y="0"/>
            <a:ext cx="514500" cy="1143000"/>
          </a:xfrm>
          <a:prstGeom prst="rect">
            <a:avLst/>
          </a:prstGeom>
          <a:solidFill>
            <a:schemeClr val="accent1"/>
          </a:solidFill>
          <a:ln>
            <a:noFill/>
          </a:ln>
          <a:effectLst>
            <a:outerShdw blurRad="38100" dist="25400" dir="5400000" rotWithShape="0">
              <a:srgbClr val="000000">
                <a:alpha val="44710"/>
              </a:srgbClr>
            </a:outerShdw>
          </a:effectLst>
        </p:spPr>
        <p:txBody>
          <a:bodyPr spcFirstLastPara="1" wrap="square" lIns="96100" tIns="48050" rIns="96100" bIns="48050" anchor="t" anchorCtr="0">
            <a:noAutofit/>
          </a:bodyPr>
          <a:lstStyle/>
          <a:p>
            <a:pPr marL="0" marR="0" lvl="0" indent="0" algn="l" rtl="0">
              <a:spcBef>
                <a:spcPts val="0"/>
              </a:spcBef>
              <a:spcAft>
                <a:spcPts val="0"/>
              </a:spcAft>
              <a:buNone/>
            </a:pPr>
            <a:endParaRPr sz="1900">
              <a:solidFill>
                <a:schemeClr val="lt1"/>
              </a:solidFill>
              <a:latin typeface="Century Gothic"/>
              <a:ea typeface="Century Gothic"/>
              <a:cs typeface="Century Gothic"/>
              <a:sym typeface="Century Gothic"/>
            </a:endParaRPr>
          </a:p>
        </p:txBody>
      </p:sp>
      <p:sp>
        <p:nvSpPr>
          <p:cNvPr id="393" name="Google Shape;393;p54"/>
          <p:cNvSpPr txBox="1"/>
          <p:nvPr/>
        </p:nvSpPr>
        <p:spPr>
          <a:xfrm>
            <a:off x="486700" y="1460225"/>
            <a:ext cx="7856100" cy="1835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lt1"/>
                </a:solidFill>
                <a:latin typeface="Century Gothic"/>
                <a:ea typeface="Century Gothic"/>
                <a:cs typeface="Century Gothic"/>
                <a:sym typeface="Century Gothic"/>
              </a:rPr>
              <a:t>-Change in methodology: From decision-maker to information provider</a:t>
            </a:r>
            <a:endParaRPr sz="2400">
              <a:solidFill>
                <a:schemeClr val="lt1"/>
              </a:solidFill>
              <a:latin typeface="Century Gothic"/>
              <a:ea typeface="Century Gothic"/>
              <a:cs typeface="Century Gothic"/>
              <a:sym typeface="Century Gothic"/>
            </a:endParaRPr>
          </a:p>
          <a:p>
            <a:pPr marL="0" lvl="0" indent="0" algn="l" rtl="0">
              <a:spcBef>
                <a:spcPts val="0"/>
              </a:spcBef>
              <a:spcAft>
                <a:spcPts val="0"/>
              </a:spcAft>
              <a:buNone/>
            </a:pPr>
            <a:r>
              <a:rPr lang="en" sz="2400">
                <a:solidFill>
                  <a:schemeClr val="lt1"/>
                </a:solidFill>
                <a:latin typeface="Century Gothic"/>
                <a:ea typeface="Century Gothic"/>
                <a:cs typeface="Century Gothic"/>
                <a:sym typeface="Century Gothic"/>
              </a:rPr>
              <a:t>-AI improves decision making [11]</a:t>
            </a:r>
            <a:endParaRPr sz="2400">
              <a:solidFill>
                <a:schemeClr val="lt1"/>
              </a:solidFill>
              <a:latin typeface="Century Gothic"/>
              <a:ea typeface="Century Gothic"/>
              <a:cs typeface="Century Gothic"/>
              <a:sym typeface="Century Gothic"/>
            </a:endParaRPr>
          </a:p>
          <a:p>
            <a:pPr marL="0" lvl="0" indent="0" algn="l" rtl="0">
              <a:spcBef>
                <a:spcPts val="0"/>
              </a:spcBef>
              <a:spcAft>
                <a:spcPts val="0"/>
              </a:spcAft>
              <a:buNone/>
            </a:pPr>
            <a:r>
              <a:rPr lang="en" sz="2400">
                <a:solidFill>
                  <a:schemeClr val="lt1"/>
                </a:solidFill>
                <a:latin typeface="Century Gothic"/>
                <a:ea typeface="Century Gothic"/>
                <a:cs typeface="Century Gothic"/>
                <a:sym typeface="Century Gothic"/>
              </a:rPr>
              <a:t>-Users do not consider explanations provided [11]</a:t>
            </a:r>
            <a:endParaRPr sz="2400">
              <a:solidFill>
                <a:schemeClr val="lt1"/>
              </a:solidFill>
              <a:latin typeface="Century Gothic"/>
              <a:ea typeface="Century Gothic"/>
              <a:cs typeface="Century Gothic"/>
              <a:sym typeface="Century Gothic"/>
            </a:endParaRPr>
          </a:p>
        </p:txBody>
      </p:sp>
      <p:pic>
        <p:nvPicPr>
          <p:cNvPr id="394" name="Google Shape;394;p54" title="Proposed Solution image.png"/>
          <p:cNvPicPr preferRelativeResize="0"/>
          <p:nvPr/>
        </p:nvPicPr>
        <p:blipFill>
          <a:blip r:embed="rId4">
            <a:alphaModFix/>
          </a:blip>
          <a:stretch>
            <a:fillRect/>
          </a:stretch>
        </p:blipFill>
        <p:spPr>
          <a:xfrm>
            <a:off x="208500" y="3174212"/>
            <a:ext cx="8727006" cy="2783825"/>
          </a:xfrm>
          <a:prstGeom prst="rect">
            <a:avLst/>
          </a:prstGeom>
          <a:noFill/>
          <a:ln>
            <a:noFill/>
          </a:ln>
        </p:spPr>
      </p:pic>
      <p:sp>
        <p:nvSpPr>
          <p:cNvPr id="395" name="Google Shape;395;p54"/>
          <p:cNvSpPr txBox="1"/>
          <p:nvPr/>
        </p:nvSpPr>
        <p:spPr>
          <a:xfrm>
            <a:off x="172050" y="5958050"/>
            <a:ext cx="4026600" cy="47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solidFill>
                  <a:schemeClr val="lt1"/>
                </a:solidFill>
                <a:latin typeface="Century Gothic"/>
                <a:ea typeface="Century Gothic"/>
                <a:cs typeface="Century Gothic"/>
                <a:sym typeface="Century Gothic"/>
              </a:rPr>
              <a:t>Figure 3. AI assistance boosts decision-making accuracy compared to controls [11]</a:t>
            </a:r>
            <a:endParaRPr sz="1100">
              <a:solidFill>
                <a:schemeClr val="lt1"/>
              </a:solidFill>
              <a:latin typeface="Century Gothic"/>
              <a:ea typeface="Century Gothic"/>
              <a:cs typeface="Century Gothic"/>
              <a:sym typeface="Century Gothic"/>
            </a:endParaRPr>
          </a:p>
        </p:txBody>
      </p:sp>
      <p:sp>
        <p:nvSpPr>
          <p:cNvPr id="396" name="Google Shape;396;p54"/>
          <p:cNvSpPr txBox="1"/>
          <p:nvPr/>
        </p:nvSpPr>
        <p:spPr>
          <a:xfrm>
            <a:off x="6943950" y="6433250"/>
            <a:ext cx="2283300" cy="417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100">
                <a:solidFill>
                  <a:schemeClr val="lt1"/>
                </a:solidFill>
                <a:latin typeface="Century Gothic"/>
                <a:ea typeface="Century Gothic"/>
                <a:cs typeface="Century Gothic"/>
                <a:sym typeface="Century Gothic"/>
              </a:rPr>
              <a:t>Robert Portman</a:t>
            </a:r>
            <a:endParaRPr sz="2100">
              <a:solidFill>
                <a:schemeClr val="lt1"/>
              </a:solidFill>
              <a:latin typeface="Century Gothic"/>
              <a:ea typeface="Century Gothic"/>
              <a:cs typeface="Century Gothic"/>
              <a:sym typeface="Century Gothic"/>
            </a:endParaRPr>
          </a:p>
        </p:txBody>
      </p:sp>
      <p:sp>
        <p:nvSpPr>
          <p:cNvPr id="397" name="Google Shape;397;p54"/>
          <p:cNvSpPr txBox="1"/>
          <p:nvPr/>
        </p:nvSpPr>
        <p:spPr>
          <a:xfrm>
            <a:off x="4908900" y="5958050"/>
            <a:ext cx="4026600" cy="47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solidFill>
                  <a:schemeClr val="lt1"/>
                </a:solidFill>
                <a:latin typeface="Century Gothic"/>
                <a:ea typeface="Century Gothic"/>
                <a:cs typeface="Century Gothic"/>
                <a:sym typeface="Century Gothic"/>
              </a:rPr>
              <a:t>Figure 4. AI explanations on decision making do not improve choice accuracy [11]</a:t>
            </a:r>
            <a:endParaRPr sz="1100">
              <a:solidFill>
                <a:schemeClr val="lt1"/>
              </a:solidFill>
              <a:latin typeface="Century Gothic"/>
              <a:ea typeface="Century Gothic"/>
              <a:cs typeface="Century Gothic"/>
              <a:sym typeface="Century Gothic"/>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01"/>
        <p:cNvGrpSpPr/>
        <p:nvPr/>
      </p:nvGrpSpPr>
      <p:grpSpPr>
        <a:xfrm>
          <a:off x="0" y="0"/>
          <a:ext cx="0" cy="0"/>
          <a:chOff x="0" y="0"/>
          <a:chExt cx="0" cy="0"/>
        </a:xfrm>
      </p:grpSpPr>
      <p:sp>
        <p:nvSpPr>
          <p:cNvPr id="402" name="Google Shape;402;p55"/>
          <p:cNvSpPr/>
          <p:nvPr/>
        </p:nvSpPr>
        <p:spPr>
          <a:xfrm>
            <a:off x="-1" y="0"/>
            <a:ext cx="9144000" cy="6842550"/>
          </a:xfrm>
          <a:prstGeom prst="rect">
            <a:avLst/>
          </a:prstGeom>
          <a:blipFill rotWithShape="1">
            <a:blip r:embed="rId3">
              <a:alphaModFix/>
            </a:blip>
            <a:stretch>
              <a:fillRect/>
            </a:stretch>
          </a:blipFill>
          <a:ln>
            <a:noFill/>
          </a:ln>
        </p:spPr>
        <p:txBody>
          <a:bodyPr spcFirstLastPara="1" wrap="square" lIns="96100" tIns="48050" rIns="96100" bIns="48050" anchor="ctr" anchorCtr="0">
            <a:noAutofit/>
          </a:bodyPr>
          <a:lstStyle/>
          <a:p>
            <a:pPr marL="0" marR="0" lvl="0" indent="0" algn="ctr" rtl="0">
              <a:spcBef>
                <a:spcPts val="0"/>
              </a:spcBef>
              <a:spcAft>
                <a:spcPts val="0"/>
              </a:spcAft>
              <a:buNone/>
            </a:pPr>
            <a:endParaRPr sz="1900">
              <a:solidFill>
                <a:schemeClr val="lt1"/>
              </a:solidFill>
              <a:latin typeface="Century Gothic"/>
              <a:ea typeface="Century Gothic"/>
              <a:cs typeface="Century Gothic"/>
              <a:sym typeface="Century Gothic"/>
            </a:endParaRPr>
          </a:p>
        </p:txBody>
      </p:sp>
      <p:sp>
        <p:nvSpPr>
          <p:cNvPr id="403" name="Google Shape;403;p55"/>
          <p:cNvSpPr/>
          <p:nvPr/>
        </p:nvSpPr>
        <p:spPr>
          <a:xfrm>
            <a:off x="6539954" y="1460230"/>
            <a:ext cx="2604045" cy="825932"/>
          </a:xfrm>
          <a:custGeom>
            <a:avLst/>
            <a:gdLst/>
            <a:ahLst/>
            <a:cxnLst/>
            <a:rect l="l" t="t" r="r" b="b"/>
            <a:pathLst>
              <a:path w="3472060" h="825932" extrusionOk="0">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lt1">
              <a:alpha val="20000"/>
            </a:schemeClr>
          </a:solidFill>
          <a:ln>
            <a:noFill/>
          </a:ln>
        </p:spPr>
        <p:txBody>
          <a:bodyPr spcFirstLastPara="1" wrap="square" lIns="96100" tIns="48050" rIns="96100" bIns="48050" anchor="ctr" anchorCtr="0">
            <a:noAutofit/>
          </a:bodyPr>
          <a:lstStyle/>
          <a:p>
            <a:pPr marL="0" marR="0" lvl="0" indent="0" algn="ctr" rtl="0">
              <a:spcBef>
                <a:spcPts val="0"/>
              </a:spcBef>
              <a:spcAft>
                <a:spcPts val="0"/>
              </a:spcAft>
              <a:buNone/>
            </a:pPr>
            <a:endParaRPr sz="1900">
              <a:solidFill>
                <a:schemeClr val="dk1"/>
              </a:solidFill>
              <a:latin typeface="Century Gothic"/>
              <a:ea typeface="Century Gothic"/>
              <a:cs typeface="Century Gothic"/>
              <a:sym typeface="Century Gothic"/>
            </a:endParaRPr>
          </a:p>
        </p:txBody>
      </p:sp>
      <p:sp>
        <p:nvSpPr>
          <p:cNvPr id="404" name="Google Shape;404;p55"/>
          <p:cNvSpPr txBox="1">
            <a:spLocks noGrp="1"/>
          </p:cNvSpPr>
          <p:nvPr>
            <p:ph type="title"/>
          </p:nvPr>
        </p:nvSpPr>
        <p:spPr>
          <a:xfrm>
            <a:off x="486700" y="629275"/>
            <a:ext cx="7266000" cy="1016700"/>
          </a:xfrm>
          <a:prstGeom prst="rect">
            <a:avLst/>
          </a:prstGeom>
          <a:noFill/>
          <a:ln>
            <a:noFill/>
          </a:ln>
        </p:spPr>
        <p:txBody>
          <a:bodyPr spcFirstLastPara="1" wrap="square" lIns="96100" tIns="48050" rIns="96100" bIns="48050" anchor="t" anchorCtr="0">
            <a:normAutofit/>
          </a:bodyPr>
          <a:lstStyle/>
          <a:p>
            <a:pPr marL="0" lvl="0" indent="0" algn="l" rtl="0">
              <a:lnSpc>
                <a:spcPct val="90000"/>
              </a:lnSpc>
              <a:spcBef>
                <a:spcPts val="0"/>
              </a:spcBef>
              <a:spcAft>
                <a:spcPts val="0"/>
              </a:spcAft>
              <a:buClr>
                <a:srgbClr val="EBEBEB"/>
              </a:buClr>
              <a:buSzPts val="3800"/>
              <a:buFont typeface="Century Gothic"/>
              <a:buNone/>
            </a:pPr>
            <a:r>
              <a:rPr lang="en" sz="3800">
                <a:solidFill>
                  <a:srgbClr val="EBEBEB"/>
                </a:solidFill>
              </a:rPr>
              <a:t>Limitations of Scope</a:t>
            </a:r>
            <a:endParaRPr/>
          </a:p>
        </p:txBody>
      </p:sp>
      <p:sp>
        <p:nvSpPr>
          <p:cNvPr id="405" name="Google Shape;405;p55"/>
          <p:cNvSpPr/>
          <p:nvPr/>
        </p:nvSpPr>
        <p:spPr>
          <a:xfrm>
            <a:off x="7828359" y="0"/>
            <a:ext cx="514500" cy="1143000"/>
          </a:xfrm>
          <a:prstGeom prst="rect">
            <a:avLst/>
          </a:prstGeom>
          <a:solidFill>
            <a:schemeClr val="accent1"/>
          </a:solidFill>
          <a:ln>
            <a:noFill/>
          </a:ln>
          <a:effectLst>
            <a:outerShdw blurRad="38100" dist="25400" dir="5400000" rotWithShape="0">
              <a:srgbClr val="000000">
                <a:alpha val="44710"/>
              </a:srgbClr>
            </a:outerShdw>
          </a:effectLst>
        </p:spPr>
        <p:txBody>
          <a:bodyPr spcFirstLastPara="1" wrap="square" lIns="96100" tIns="48050" rIns="96100" bIns="48050" anchor="t" anchorCtr="0">
            <a:noAutofit/>
          </a:bodyPr>
          <a:lstStyle/>
          <a:p>
            <a:pPr marL="0" marR="0" lvl="0" indent="0" algn="l" rtl="0">
              <a:spcBef>
                <a:spcPts val="0"/>
              </a:spcBef>
              <a:spcAft>
                <a:spcPts val="0"/>
              </a:spcAft>
              <a:buNone/>
            </a:pPr>
            <a:endParaRPr sz="1900">
              <a:solidFill>
                <a:schemeClr val="lt1"/>
              </a:solidFill>
              <a:latin typeface="Century Gothic"/>
              <a:ea typeface="Century Gothic"/>
              <a:cs typeface="Century Gothic"/>
              <a:sym typeface="Century Gothic"/>
            </a:endParaRPr>
          </a:p>
        </p:txBody>
      </p:sp>
      <p:sp>
        <p:nvSpPr>
          <p:cNvPr id="406" name="Google Shape;406;p55"/>
          <p:cNvSpPr txBox="1"/>
          <p:nvPr/>
        </p:nvSpPr>
        <p:spPr>
          <a:xfrm>
            <a:off x="486700" y="1398325"/>
            <a:ext cx="7856100" cy="825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lt1"/>
                </a:solidFill>
                <a:latin typeface="Century Gothic"/>
                <a:ea typeface="Century Gothic"/>
                <a:cs typeface="Century Gothic"/>
                <a:sym typeface="Century Gothic"/>
              </a:rPr>
              <a:t>A general guideline (</a:t>
            </a:r>
            <a:r>
              <a:rPr lang="en" sz="2400" u="sng">
                <a:solidFill>
                  <a:schemeClr val="lt1"/>
                </a:solidFill>
                <a:latin typeface="Century Gothic"/>
                <a:ea typeface="Century Gothic"/>
                <a:cs typeface="Century Gothic"/>
                <a:sym typeface="Century Gothic"/>
              </a:rPr>
              <a:t>not</a:t>
            </a:r>
            <a:r>
              <a:rPr lang="en" sz="2400">
                <a:solidFill>
                  <a:schemeClr val="lt1"/>
                </a:solidFill>
                <a:latin typeface="Century Gothic"/>
                <a:ea typeface="Century Gothic"/>
                <a:cs typeface="Century Gothic"/>
                <a:sym typeface="Century Gothic"/>
              </a:rPr>
              <a:t> a manual) to AI growth and development</a:t>
            </a:r>
            <a:endParaRPr sz="2400">
              <a:solidFill>
                <a:schemeClr val="lt1"/>
              </a:solidFill>
              <a:latin typeface="Century Gothic"/>
              <a:ea typeface="Century Gothic"/>
              <a:cs typeface="Century Gothic"/>
              <a:sym typeface="Century Gothic"/>
            </a:endParaRPr>
          </a:p>
        </p:txBody>
      </p:sp>
      <p:pic>
        <p:nvPicPr>
          <p:cNvPr id="407" name="Google Shape;407;p55"/>
          <p:cNvPicPr preferRelativeResize="0"/>
          <p:nvPr/>
        </p:nvPicPr>
        <p:blipFill>
          <a:blip r:embed="rId4">
            <a:alphaModFix/>
          </a:blip>
          <a:stretch>
            <a:fillRect/>
          </a:stretch>
        </p:blipFill>
        <p:spPr>
          <a:xfrm>
            <a:off x="3624001" y="2056099"/>
            <a:ext cx="3726899" cy="3726925"/>
          </a:xfrm>
          <a:prstGeom prst="rect">
            <a:avLst/>
          </a:prstGeom>
          <a:noFill/>
          <a:ln>
            <a:noFill/>
          </a:ln>
        </p:spPr>
      </p:pic>
      <p:sp>
        <p:nvSpPr>
          <p:cNvPr id="408" name="Google Shape;408;p55"/>
          <p:cNvSpPr txBox="1"/>
          <p:nvPr/>
        </p:nvSpPr>
        <p:spPr>
          <a:xfrm>
            <a:off x="3624000" y="5783025"/>
            <a:ext cx="3971700" cy="5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100" dirty="0">
                <a:solidFill>
                  <a:schemeClr val="lt1"/>
                </a:solidFill>
                <a:latin typeface="Century Gothic"/>
                <a:ea typeface="Century Gothic"/>
                <a:cs typeface="Century Gothic"/>
                <a:sym typeface="Century Gothic"/>
              </a:rPr>
              <a:t>AI-generated image created by ChatGPT, August 2025. [12]</a:t>
            </a:r>
          </a:p>
        </p:txBody>
      </p:sp>
      <p:sp>
        <p:nvSpPr>
          <p:cNvPr id="409" name="Google Shape;409;p55"/>
          <p:cNvSpPr txBox="1"/>
          <p:nvPr/>
        </p:nvSpPr>
        <p:spPr>
          <a:xfrm>
            <a:off x="6943950" y="6425550"/>
            <a:ext cx="2283300" cy="417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100">
                <a:solidFill>
                  <a:schemeClr val="lt1"/>
                </a:solidFill>
                <a:latin typeface="Century Gothic"/>
                <a:ea typeface="Century Gothic"/>
                <a:cs typeface="Century Gothic"/>
                <a:sym typeface="Century Gothic"/>
              </a:rPr>
              <a:t>Robert Portman</a:t>
            </a:r>
            <a:endParaRPr sz="2100">
              <a:solidFill>
                <a:schemeClr val="lt1"/>
              </a:solidFill>
              <a:latin typeface="Century Gothic"/>
              <a:ea typeface="Century Gothic"/>
              <a:cs typeface="Century Gothic"/>
              <a:sym typeface="Century Gothic"/>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13"/>
        <p:cNvGrpSpPr/>
        <p:nvPr/>
      </p:nvGrpSpPr>
      <p:grpSpPr>
        <a:xfrm>
          <a:off x="0" y="0"/>
          <a:ext cx="0" cy="0"/>
          <a:chOff x="0" y="0"/>
          <a:chExt cx="0" cy="0"/>
        </a:xfrm>
      </p:grpSpPr>
      <p:sp>
        <p:nvSpPr>
          <p:cNvPr id="414" name="Google Shape;414;p56"/>
          <p:cNvSpPr/>
          <p:nvPr/>
        </p:nvSpPr>
        <p:spPr>
          <a:xfrm>
            <a:off x="0" y="0"/>
            <a:ext cx="9144000" cy="6858000"/>
          </a:xfrm>
          <a:prstGeom prst="rect">
            <a:avLst/>
          </a:prstGeom>
          <a:blipFill rotWithShape="1">
            <a:blip r:embed="rId3">
              <a:alphaModFix/>
            </a:blip>
            <a:stretch>
              <a:fillRect/>
            </a:stretch>
          </a:blipFill>
          <a:ln>
            <a:noFill/>
          </a:ln>
        </p:spPr>
        <p:txBody>
          <a:bodyPr spcFirstLastPara="1" wrap="square" lIns="96100" tIns="48050" rIns="96100" bIns="48050" anchor="ctr" anchorCtr="0">
            <a:noAutofit/>
          </a:bodyPr>
          <a:lstStyle/>
          <a:p>
            <a:pPr marL="0" marR="0" lvl="0" indent="0" algn="ctr" rtl="0">
              <a:spcBef>
                <a:spcPts val="0"/>
              </a:spcBef>
              <a:spcAft>
                <a:spcPts val="0"/>
              </a:spcAft>
              <a:buNone/>
            </a:pPr>
            <a:endParaRPr sz="1900">
              <a:solidFill>
                <a:schemeClr val="lt1"/>
              </a:solidFill>
              <a:latin typeface="Century Gothic"/>
              <a:ea typeface="Century Gothic"/>
              <a:cs typeface="Century Gothic"/>
              <a:sym typeface="Century Gothic"/>
            </a:endParaRPr>
          </a:p>
        </p:txBody>
      </p:sp>
      <p:sp>
        <p:nvSpPr>
          <p:cNvPr id="415" name="Google Shape;415;p56"/>
          <p:cNvSpPr/>
          <p:nvPr/>
        </p:nvSpPr>
        <p:spPr>
          <a:xfrm>
            <a:off x="6539954" y="1460230"/>
            <a:ext cx="2604045" cy="825932"/>
          </a:xfrm>
          <a:custGeom>
            <a:avLst/>
            <a:gdLst/>
            <a:ahLst/>
            <a:cxnLst/>
            <a:rect l="l" t="t" r="r" b="b"/>
            <a:pathLst>
              <a:path w="3472060" h="825932" extrusionOk="0">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lt1">
              <a:alpha val="20000"/>
            </a:schemeClr>
          </a:solidFill>
          <a:ln>
            <a:noFill/>
          </a:ln>
        </p:spPr>
        <p:txBody>
          <a:bodyPr spcFirstLastPara="1" wrap="square" lIns="96100" tIns="48050" rIns="96100" bIns="48050" anchor="ctr" anchorCtr="0">
            <a:noAutofit/>
          </a:bodyPr>
          <a:lstStyle/>
          <a:p>
            <a:pPr marL="0" marR="0" lvl="0" indent="0" algn="ctr" rtl="0">
              <a:spcBef>
                <a:spcPts val="0"/>
              </a:spcBef>
              <a:spcAft>
                <a:spcPts val="0"/>
              </a:spcAft>
              <a:buNone/>
            </a:pPr>
            <a:endParaRPr sz="1900">
              <a:solidFill>
                <a:schemeClr val="dk1"/>
              </a:solidFill>
              <a:latin typeface="Century Gothic"/>
              <a:ea typeface="Century Gothic"/>
              <a:cs typeface="Century Gothic"/>
              <a:sym typeface="Century Gothic"/>
            </a:endParaRPr>
          </a:p>
        </p:txBody>
      </p:sp>
      <p:sp>
        <p:nvSpPr>
          <p:cNvPr id="416" name="Google Shape;416;p56"/>
          <p:cNvSpPr txBox="1">
            <a:spLocks noGrp="1"/>
          </p:cNvSpPr>
          <p:nvPr>
            <p:ph type="title"/>
          </p:nvPr>
        </p:nvSpPr>
        <p:spPr>
          <a:xfrm>
            <a:off x="486697" y="629267"/>
            <a:ext cx="6939000" cy="1016700"/>
          </a:xfrm>
          <a:prstGeom prst="rect">
            <a:avLst/>
          </a:prstGeom>
          <a:noFill/>
          <a:ln>
            <a:noFill/>
          </a:ln>
        </p:spPr>
        <p:txBody>
          <a:bodyPr spcFirstLastPara="1" wrap="square" lIns="96100" tIns="48050" rIns="96100" bIns="48050" anchor="t" anchorCtr="0">
            <a:normAutofit/>
          </a:bodyPr>
          <a:lstStyle/>
          <a:p>
            <a:pPr marL="0" lvl="0" indent="0" algn="l" rtl="0">
              <a:spcBef>
                <a:spcPts val="0"/>
              </a:spcBef>
              <a:spcAft>
                <a:spcPts val="0"/>
              </a:spcAft>
              <a:buClr>
                <a:srgbClr val="EBEBEB"/>
              </a:buClr>
              <a:buSzPts val="4400"/>
              <a:buFont typeface="Century Gothic"/>
              <a:buNone/>
            </a:pPr>
            <a:r>
              <a:rPr lang="en">
                <a:solidFill>
                  <a:srgbClr val="EBEBEB"/>
                </a:solidFill>
              </a:rPr>
              <a:t>Problem</a:t>
            </a:r>
            <a:endParaRPr/>
          </a:p>
        </p:txBody>
      </p:sp>
      <p:sp>
        <p:nvSpPr>
          <p:cNvPr id="417" name="Google Shape;417;p56"/>
          <p:cNvSpPr/>
          <p:nvPr/>
        </p:nvSpPr>
        <p:spPr>
          <a:xfrm>
            <a:off x="7828359" y="0"/>
            <a:ext cx="514500" cy="1143000"/>
          </a:xfrm>
          <a:prstGeom prst="rect">
            <a:avLst/>
          </a:prstGeom>
          <a:solidFill>
            <a:schemeClr val="accent1"/>
          </a:solidFill>
          <a:ln>
            <a:noFill/>
          </a:ln>
          <a:effectLst>
            <a:outerShdw blurRad="38100" dist="25400" dir="5400000" rotWithShape="0">
              <a:srgbClr val="000000">
                <a:alpha val="44705"/>
              </a:srgbClr>
            </a:outerShdw>
          </a:effectLst>
        </p:spPr>
        <p:txBody>
          <a:bodyPr spcFirstLastPara="1" wrap="square" lIns="96100" tIns="48050" rIns="96100" bIns="48050" anchor="t" anchorCtr="0">
            <a:noAutofit/>
          </a:bodyPr>
          <a:lstStyle/>
          <a:p>
            <a:pPr marL="0" marR="0" lvl="0" indent="0" algn="l" rtl="0">
              <a:spcBef>
                <a:spcPts val="0"/>
              </a:spcBef>
              <a:spcAft>
                <a:spcPts val="0"/>
              </a:spcAft>
              <a:buNone/>
            </a:pPr>
            <a:endParaRPr sz="1900">
              <a:solidFill>
                <a:schemeClr val="lt1"/>
              </a:solidFill>
              <a:latin typeface="Century Gothic"/>
              <a:ea typeface="Century Gothic"/>
              <a:cs typeface="Century Gothic"/>
              <a:sym typeface="Century Gothic"/>
            </a:endParaRPr>
          </a:p>
        </p:txBody>
      </p:sp>
      <p:sp>
        <p:nvSpPr>
          <p:cNvPr id="418" name="Google Shape;418;p56"/>
          <p:cNvSpPr txBox="1"/>
          <p:nvPr/>
        </p:nvSpPr>
        <p:spPr>
          <a:xfrm>
            <a:off x="7069050" y="6448225"/>
            <a:ext cx="2241300" cy="476100"/>
          </a:xfrm>
          <a:prstGeom prst="rect">
            <a:avLst/>
          </a:prstGeom>
          <a:noFill/>
          <a:ln>
            <a:noFill/>
          </a:ln>
        </p:spPr>
        <p:txBody>
          <a:bodyPr spcFirstLastPara="1" wrap="square" lIns="91425" tIns="91425" rIns="91425" bIns="91425" anchor="t" anchorCtr="0">
            <a:noAutofit/>
          </a:bodyPr>
          <a:lstStyle/>
          <a:p>
            <a:pPr marL="0" lvl="0" indent="0" algn="l" rtl="0">
              <a:spcBef>
                <a:spcPts val="1000"/>
              </a:spcBef>
              <a:spcAft>
                <a:spcPts val="0"/>
              </a:spcAft>
              <a:buNone/>
            </a:pPr>
            <a:r>
              <a:rPr lang="en" sz="2100">
                <a:solidFill>
                  <a:schemeClr val="lt1"/>
                </a:solidFill>
                <a:latin typeface="Century Gothic"/>
                <a:ea typeface="Century Gothic"/>
                <a:cs typeface="Century Gothic"/>
                <a:sym typeface="Century Gothic"/>
              </a:rPr>
              <a:t>Raad Alkassim </a:t>
            </a:r>
            <a:endParaRPr sz="2100">
              <a:solidFill>
                <a:schemeClr val="lt1"/>
              </a:solidFill>
              <a:latin typeface="Century Gothic"/>
              <a:ea typeface="Century Gothic"/>
              <a:cs typeface="Century Gothic"/>
              <a:sym typeface="Century Gothic"/>
            </a:endParaRPr>
          </a:p>
        </p:txBody>
      </p:sp>
      <p:sp>
        <p:nvSpPr>
          <p:cNvPr id="419" name="Google Shape;419;p56"/>
          <p:cNvSpPr txBox="1"/>
          <p:nvPr/>
        </p:nvSpPr>
        <p:spPr>
          <a:xfrm>
            <a:off x="502650" y="2839313"/>
            <a:ext cx="8138700" cy="3309300"/>
          </a:xfrm>
          <a:prstGeom prst="rect">
            <a:avLst/>
          </a:prstGeom>
          <a:noFill/>
          <a:ln>
            <a:noFill/>
          </a:ln>
        </p:spPr>
        <p:txBody>
          <a:bodyPr spcFirstLastPara="1" wrap="square" lIns="91425" tIns="91425" rIns="91425" bIns="91425" anchor="t" anchorCtr="0">
            <a:spAutoFit/>
          </a:bodyPr>
          <a:lstStyle/>
          <a:p>
            <a:pPr marL="457200" lvl="0" indent="-412750" algn="l" rtl="0">
              <a:spcBef>
                <a:spcPts val="0"/>
              </a:spcBef>
              <a:spcAft>
                <a:spcPts val="0"/>
              </a:spcAft>
              <a:buClr>
                <a:schemeClr val="lt1"/>
              </a:buClr>
              <a:buSzPts val="2900"/>
              <a:buFont typeface="Century Gothic"/>
              <a:buChar char="●"/>
            </a:pPr>
            <a:r>
              <a:rPr lang="en" sz="2900">
                <a:solidFill>
                  <a:schemeClr val="lt1"/>
                </a:solidFill>
                <a:latin typeface="Century Gothic"/>
                <a:ea typeface="Century Gothic"/>
                <a:cs typeface="Century Gothic"/>
                <a:sym typeface="Century Gothic"/>
              </a:rPr>
              <a:t>People don't want AI to dictate truth to them</a:t>
            </a:r>
            <a:endParaRPr sz="2900">
              <a:solidFill>
                <a:schemeClr val="lt1"/>
              </a:solidFill>
              <a:latin typeface="Century Gothic"/>
              <a:ea typeface="Century Gothic"/>
              <a:cs typeface="Century Gothic"/>
              <a:sym typeface="Century Gothic"/>
            </a:endParaRPr>
          </a:p>
          <a:p>
            <a:pPr marL="0" lvl="0" indent="0" algn="l" rtl="0">
              <a:spcBef>
                <a:spcPts val="0"/>
              </a:spcBef>
              <a:spcAft>
                <a:spcPts val="0"/>
              </a:spcAft>
              <a:buNone/>
            </a:pPr>
            <a:endParaRPr sz="2900">
              <a:solidFill>
                <a:schemeClr val="lt1"/>
              </a:solidFill>
              <a:latin typeface="Century Gothic"/>
              <a:ea typeface="Century Gothic"/>
              <a:cs typeface="Century Gothic"/>
              <a:sym typeface="Century Gothic"/>
            </a:endParaRPr>
          </a:p>
          <a:p>
            <a:pPr marL="457200" lvl="0" indent="-412750" algn="l" rtl="0">
              <a:spcBef>
                <a:spcPts val="0"/>
              </a:spcBef>
              <a:spcAft>
                <a:spcPts val="0"/>
              </a:spcAft>
              <a:buClr>
                <a:schemeClr val="lt1"/>
              </a:buClr>
              <a:buSzPts val="2900"/>
              <a:buFont typeface="Century Gothic"/>
              <a:buChar char="●"/>
            </a:pPr>
            <a:r>
              <a:rPr lang="en" sz="2900">
                <a:solidFill>
                  <a:schemeClr val="lt1"/>
                </a:solidFill>
                <a:latin typeface="Century Gothic"/>
                <a:ea typeface="Century Gothic"/>
                <a:cs typeface="Century Gothic"/>
                <a:sym typeface="Century Gothic"/>
              </a:rPr>
              <a:t>People are often unaware of their own information bubble</a:t>
            </a:r>
            <a:endParaRPr sz="2900">
              <a:solidFill>
                <a:schemeClr val="lt1"/>
              </a:solidFill>
              <a:latin typeface="Century Gothic"/>
              <a:ea typeface="Century Gothic"/>
              <a:cs typeface="Century Gothic"/>
              <a:sym typeface="Century Gothic"/>
            </a:endParaRPr>
          </a:p>
          <a:p>
            <a:pPr marL="0" lvl="0" indent="0" algn="l" rtl="0">
              <a:spcBef>
                <a:spcPts val="0"/>
              </a:spcBef>
              <a:spcAft>
                <a:spcPts val="0"/>
              </a:spcAft>
              <a:buNone/>
            </a:pPr>
            <a:endParaRPr sz="2900">
              <a:solidFill>
                <a:schemeClr val="lt1"/>
              </a:solidFill>
              <a:latin typeface="Century Gothic"/>
              <a:ea typeface="Century Gothic"/>
              <a:cs typeface="Century Gothic"/>
              <a:sym typeface="Century Gothic"/>
            </a:endParaRPr>
          </a:p>
          <a:p>
            <a:pPr marL="457200" lvl="0" indent="-412750" algn="l" rtl="0">
              <a:spcBef>
                <a:spcPts val="0"/>
              </a:spcBef>
              <a:spcAft>
                <a:spcPts val="0"/>
              </a:spcAft>
              <a:buClr>
                <a:schemeClr val="lt1"/>
              </a:buClr>
              <a:buSzPts val="2900"/>
              <a:buFont typeface="Century Gothic"/>
              <a:buChar char="●"/>
            </a:pPr>
            <a:r>
              <a:rPr lang="en" sz="2900">
                <a:solidFill>
                  <a:schemeClr val="lt1"/>
                </a:solidFill>
                <a:latin typeface="Century Gothic"/>
                <a:ea typeface="Century Gothic"/>
                <a:cs typeface="Century Gothic"/>
                <a:sym typeface="Century Gothic"/>
              </a:rPr>
              <a:t>Can reenforce biases</a:t>
            </a:r>
            <a:endParaRPr sz="2900">
              <a:solidFill>
                <a:schemeClr val="lt1"/>
              </a:solidFill>
              <a:latin typeface="Century Gothic"/>
              <a:ea typeface="Century Gothic"/>
              <a:cs typeface="Century Gothic"/>
              <a:sym typeface="Century Gothic"/>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23"/>
        <p:cNvGrpSpPr/>
        <p:nvPr/>
      </p:nvGrpSpPr>
      <p:grpSpPr>
        <a:xfrm>
          <a:off x="0" y="0"/>
          <a:ext cx="0" cy="0"/>
          <a:chOff x="0" y="0"/>
          <a:chExt cx="0" cy="0"/>
        </a:xfrm>
      </p:grpSpPr>
      <p:sp>
        <p:nvSpPr>
          <p:cNvPr id="424" name="Google Shape;424;p57"/>
          <p:cNvSpPr/>
          <p:nvPr/>
        </p:nvSpPr>
        <p:spPr>
          <a:xfrm>
            <a:off x="0" y="0"/>
            <a:ext cx="9144000" cy="6858000"/>
          </a:xfrm>
          <a:prstGeom prst="rect">
            <a:avLst/>
          </a:prstGeom>
          <a:blipFill rotWithShape="1">
            <a:blip r:embed="rId3">
              <a:alphaModFix/>
            </a:blip>
            <a:stretch>
              <a:fillRect/>
            </a:stretch>
          </a:blipFill>
          <a:ln>
            <a:noFill/>
          </a:ln>
        </p:spPr>
        <p:txBody>
          <a:bodyPr spcFirstLastPara="1" wrap="square" lIns="96100" tIns="48050" rIns="96100" bIns="48050" anchor="ctr" anchorCtr="0">
            <a:noAutofit/>
          </a:bodyPr>
          <a:lstStyle/>
          <a:p>
            <a:pPr marL="0" marR="0" lvl="0" indent="0" algn="ctr" rtl="0">
              <a:spcBef>
                <a:spcPts val="0"/>
              </a:spcBef>
              <a:spcAft>
                <a:spcPts val="0"/>
              </a:spcAft>
              <a:buNone/>
            </a:pPr>
            <a:endParaRPr sz="1900">
              <a:solidFill>
                <a:schemeClr val="lt1"/>
              </a:solidFill>
              <a:latin typeface="Century Gothic"/>
              <a:ea typeface="Century Gothic"/>
              <a:cs typeface="Century Gothic"/>
              <a:sym typeface="Century Gothic"/>
            </a:endParaRPr>
          </a:p>
        </p:txBody>
      </p:sp>
      <p:sp>
        <p:nvSpPr>
          <p:cNvPr id="425" name="Google Shape;425;p57"/>
          <p:cNvSpPr/>
          <p:nvPr/>
        </p:nvSpPr>
        <p:spPr>
          <a:xfrm>
            <a:off x="6539954" y="1460230"/>
            <a:ext cx="2604045" cy="825932"/>
          </a:xfrm>
          <a:custGeom>
            <a:avLst/>
            <a:gdLst/>
            <a:ahLst/>
            <a:cxnLst/>
            <a:rect l="l" t="t" r="r" b="b"/>
            <a:pathLst>
              <a:path w="3472060" h="825932" extrusionOk="0">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lt1">
              <a:alpha val="20000"/>
            </a:schemeClr>
          </a:solidFill>
          <a:ln>
            <a:noFill/>
          </a:ln>
        </p:spPr>
        <p:txBody>
          <a:bodyPr spcFirstLastPara="1" wrap="square" lIns="96100" tIns="48050" rIns="96100" bIns="48050" anchor="ctr" anchorCtr="0">
            <a:noAutofit/>
          </a:bodyPr>
          <a:lstStyle/>
          <a:p>
            <a:pPr marL="0" marR="0" lvl="0" indent="0" algn="ctr" rtl="0">
              <a:spcBef>
                <a:spcPts val="0"/>
              </a:spcBef>
              <a:spcAft>
                <a:spcPts val="0"/>
              </a:spcAft>
              <a:buNone/>
            </a:pPr>
            <a:endParaRPr sz="1900">
              <a:solidFill>
                <a:schemeClr val="dk1"/>
              </a:solidFill>
              <a:latin typeface="Century Gothic"/>
              <a:ea typeface="Century Gothic"/>
              <a:cs typeface="Century Gothic"/>
              <a:sym typeface="Century Gothic"/>
            </a:endParaRPr>
          </a:p>
        </p:txBody>
      </p:sp>
      <p:sp>
        <p:nvSpPr>
          <p:cNvPr id="426" name="Google Shape;426;p57"/>
          <p:cNvSpPr txBox="1">
            <a:spLocks noGrp="1"/>
          </p:cNvSpPr>
          <p:nvPr>
            <p:ph type="title"/>
          </p:nvPr>
        </p:nvSpPr>
        <p:spPr>
          <a:xfrm>
            <a:off x="486697" y="629267"/>
            <a:ext cx="6939000" cy="1016700"/>
          </a:xfrm>
          <a:prstGeom prst="rect">
            <a:avLst/>
          </a:prstGeom>
          <a:noFill/>
          <a:ln>
            <a:noFill/>
          </a:ln>
        </p:spPr>
        <p:txBody>
          <a:bodyPr spcFirstLastPara="1" wrap="square" lIns="96100" tIns="48050" rIns="96100" bIns="48050" anchor="t" anchorCtr="0">
            <a:normAutofit/>
          </a:bodyPr>
          <a:lstStyle/>
          <a:p>
            <a:pPr marL="0" lvl="0" indent="0" algn="l" rtl="0">
              <a:spcBef>
                <a:spcPts val="0"/>
              </a:spcBef>
              <a:spcAft>
                <a:spcPts val="0"/>
              </a:spcAft>
              <a:buClr>
                <a:srgbClr val="EBEBEB"/>
              </a:buClr>
              <a:buSzPts val="4400"/>
              <a:buFont typeface="Century Gothic"/>
              <a:buNone/>
            </a:pPr>
            <a:r>
              <a:rPr lang="en">
                <a:solidFill>
                  <a:srgbClr val="EBEBEB"/>
                </a:solidFill>
              </a:rPr>
              <a:t>Problem Statement</a:t>
            </a:r>
            <a:endParaRPr>
              <a:solidFill>
                <a:srgbClr val="EBEBEB"/>
              </a:solidFill>
            </a:endParaRPr>
          </a:p>
        </p:txBody>
      </p:sp>
      <p:sp>
        <p:nvSpPr>
          <p:cNvPr id="427" name="Google Shape;427;p57"/>
          <p:cNvSpPr/>
          <p:nvPr/>
        </p:nvSpPr>
        <p:spPr>
          <a:xfrm>
            <a:off x="7828359" y="0"/>
            <a:ext cx="514500" cy="1143000"/>
          </a:xfrm>
          <a:prstGeom prst="rect">
            <a:avLst/>
          </a:prstGeom>
          <a:solidFill>
            <a:schemeClr val="accent1"/>
          </a:solidFill>
          <a:ln>
            <a:noFill/>
          </a:ln>
          <a:effectLst>
            <a:outerShdw blurRad="38100" dist="25400" dir="5400000" rotWithShape="0">
              <a:srgbClr val="000000">
                <a:alpha val="44710"/>
              </a:srgbClr>
            </a:outerShdw>
          </a:effectLst>
        </p:spPr>
        <p:txBody>
          <a:bodyPr spcFirstLastPara="1" wrap="square" lIns="96100" tIns="48050" rIns="96100" bIns="48050" anchor="t" anchorCtr="0">
            <a:noAutofit/>
          </a:bodyPr>
          <a:lstStyle/>
          <a:p>
            <a:pPr marL="0" marR="0" lvl="0" indent="0" algn="l" rtl="0">
              <a:spcBef>
                <a:spcPts val="0"/>
              </a:spcBef>
              <a:spcAft>
                <a:spcPts val="0"/>
              </a:spcAft>
              <a:buNone/>
            </a:pPr>
            <a:endParaRPr sz="1900">
              <a:solidFill>
                <a:schemeClr val="lt1"/>
              </a:solidFill>
              <a:latin typeface="Century Gothic"/>
              <a:ea typeface="Century Gothic"/>
              <a:cs typeface="Century Gothic"/>
              <a:sym typeface="Century Gothic"/>
            </a:endParaRPr>
          </a:p>
        </p:txBody>
      </p:sp>
      <p:sp>
        <p:nvSpPr>
          <p:cNvPr id="428" name="Google Shape;428;p57"/>
          <p:cNvSpPr txBox="1"/>
          <p:nvPr/>
        </p:nvSpPr>
        <p:spPr>
          <a:xfrm>
            <a:off x="7069050" y="6448225"/>
            <a:ext cx="2241300" cy="476100"/>
          </a:xfrm>
          <a:prstGeom prst="rect">
            <a:avLst/>
          </a:prstGeom>
          <a:noFill/>
          <a:ln>
            <a:noFill/>
          </a:ln>
        </p:spPr>
        <p:txBody>
          <a:bodyPr spcFirstLastPara="1" wrap="square" lIns="91425" tIns="91425" rIns="91425" bIns="91425" anchor="t" anchorCtr="0">
            <a:noAutofit/>
          </a:bodyPr>
          <a:lstStyle/>
          <a:p>
            <a:pPr marL="0" lvl="0" indent="0" algn="l" rtl="0">
              <a:spcBef>
                <a:spcPts val="1000"/>
              </a:spcBef>
              <a:spcAft>
                <a:spcPts val="0"/>
              </a:spcAft>
              <a:buNone/>
            </a:pPr>
            <a:r>
              <a:rPr lang="en" sz="2100">
                <a:solidFill>
                  <a:schemeClr val="lt1"/>
                </a:solidFill>
                <a:latin typeface="Century Gothic"/>
                <a:ea typeface="Century Gothic"/>
                <a:cs typeface="Century Gothic"/>
                <a:sym typeface="Century Gothic"/>
              </a:rPr>
              <a:t>Raad Alkassim </a:t>
            </a:r>
            <a:endParaRPr sz="2100">
              <a:solidFill>
                <a:schemeClr val="lt1"/>
              </a:solidFill>
              <a:latin typeface="Century Gothic"/>
              <a:ea typeface="Century Gothic"/>
              <a:cs typeface="Century Gothic"/>
              <a:sym typeface="Century Gothic"/>
            </a:endParaRPr>
          </a:p>
        </p:txBody>
      </p:sp>
      <p:sp>
        <p:nvSpPr>
          <p:cNvPr id="429" name="Google Shape;429;p57"/>
          <p:cNvSpPr txBox="1"/>
          <p:nvPr/>
        </p:nvSpPr>
        <p:spPr>
          <a:xfrm>
            <a:off x="579300" y="2777650"/>
            <a:ext cx="7985400" cy="3444600"/>
          </a:xfrm>
          <a:prstGeom prst="rect">
            <a:avLst/>
          </a:prstGeom>
          <a:noFill/>
          <a:ln>
            <a:noFill/>
          </a:ln>
        </p:spPr>
        <p:txBody>
          <a:bodyPr spcFirstLastPara="1" wrap="square" lIns="91425" tIns="91425" rIns="91425" bIns="91425" anchor="t" anchorCtr="0">
            <a:noAutofit/>
          </a:bodyPr>
          <a:lstStyle/>
          <a:p>
            <a:pPr marL="0" lvl="0" indent="0" algn="ctr" rtl="0">
              <a:lnSpc>
                <a:spcPct val="200000"/>
              </a:lnSpc>
              <a:spcBef>
                <a:spcPts val="0"/>
              </a:spcBef>
              <a:spcAft>
                <a:spcPts val="0"/>
              </a:spcAft>
              <a:buNone/>
            </a:pPr>
            <a:r>
              <a:rPr lang="en" sz="2700">
                <a:solidFill>
                  <a:schemeClr val="lt1"/>
                </a:solidFill>
                <a:latin typeface="Century Gothic"/>
                <a:ea typeface="Century Gothic"/>
                <a:cs typeface="Century Gothic"/>
                <a:sym typeface="Century Gothic"/>
              </a:rPr>
              <a:t>How can AI fact-checking change from giving verdicts to providing credible, diverse, and unbiased information that allows for users to think critically?</a:t>
            </a:r>
            <a:endParaRPr sz="2700">
              <a:solidFill>
                <a:schemeClr val="lt1"/>
              </a:solidFill>
              <a:latin typeface="Century Gothic"/>
              <a:ea typeface="Century Gothic"/>
              <a:cs typeface="Century Gothic"/>
              <a:sym typeface="Century Gothic"/>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33"/>
        <p:cNvGrpSpPr/>
        <p:nvPr/>
      </p:nvGrpSpPr>
      <p:grpSpPr>
        <a:xfrm>
          <a:off x="0" y="0"/>
          <a:ext cx="0" cy="0"/>
          <a:chOff x="0" y="0"/>
          <a:chExt cx="0" cy="0"/>
        </a:xfrm>
      </p:grpSpPr>
      <p:pic>
        <p:nvPicPr>
          <p:cNvPr id="434" name="Google Shape;434;p58"/>
          <p:cNvPicPr preferRelativeResize="0"/>
          <p:nvPr/>
        </p:nvPicPr>
        <p:blipFill rotWithShape="1">
          <a:blip r:embed="rId4">
            <a:alphaModFix/>
          </a:blip>
          <a:srcRect l="3613"/>
          <a:stretch/>
        </p:blipFill>
        <p:spPr>
          <a:xfrm>
            <a:off x="0" y="2669685"/>
            <a:ext cx="3027759" cy="4188315"/>
          </a:xfrm>
          <a:prstGeom prst="rect">
            <a:avLst/>
          </a:prstGeom>
          <a:noFill/>
          <a:ln>
            <a:noFill/>
          </a:ln>
        </p:spPr>
      </p:pic>
      <p:pic>
        <p:nvPicPr>
          <p:cNvPr id="435" name="Google Shape;435;p58"/>
          <p:cNvPicPr preferRelativeResize="0"/>
          <p:nvPr/>
        </p:nvPicPr>
        <p:blipFill rotWithShape="1">
          <a:blip r:embed="rId5">
            <a:alphaModFix/>
          </a:blip>
          <a:srcRect l="35640"/>
          <a:stretch/>
        </p:blipFill>
        <p:spPr>
          <a:xfrm>
            <a:off x="0" y="2892347"/>
            <a:ext cx="1141809" cy="2365453"/>
          </a:xfrm>
          <a:prstGeom prst="rect">
            <a:avLst/>
          </a:prstGeom>
          <a:noFill/>
          <a:ln>
            <a:noFill/>
          </a:ln>
        </p:spPr>
      </p:pic>
      <p:sp>
        <p:nvSpPr>
          <p:cNvPr id="436" name="Google Shape;436;p58"/>
          <p:cNvSpPr/>
          <p:nvPr/>
        </p:nvSpPr>
        <p:spPr>
          <a:xfrm>
            <a:off x="6456759" y="1676400"/>
            <a:ext cx="2114550" cy="2819400"/>
          </a:xfrm>
          <a:prstGeom prst="ellipse">
            <a:avLst/>
          </a:prstGeom>
          <a:gradFill>
            <a:gsLst>
              <a:gs pos="0">
                <a:srgbClr val="4CB9C3">
                  <a:alpha val="6666"/>
                </a:srgbClr>
              </a:gs>
              <a:gs pos="36000">
                <a:srgbClr val="4CB9C3">
                  <a:alpha val="5882"/>
                </a:srgbClr>
              </a:gs>
              <a:gs pos="69000">
                <a:srgbClr val="4CB9C3">
                  <a:alpha val="0"/>
                </a:srgbClr>
              </a:gs>
              <a:gs pos="100000">
                <a:srgbClr val="4CB9C3">
                  <a:alpha val="0"/>
                </a:srgbClr>
              </a:gs>
            </a:gsLst>
            <a:path path="circle">
              <a:fillToRect l="50000" t="50000" r="50000" b="50000"/>
            </a:path>
            <a:tileRect/>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Century Gothic"/>
              <a:ea typeface="Century Gothic"/>
              <a:cs typeface="Century Gothic"/>
              <a:sym typeface="Century Gothic"/>
            </a:endParaRPr>
          </a:p>
        </p:txBody>
      </p:sp>
      <p:pic>
        <p:nvPicPr>
          <p:cNvPr id="437" name="Google Shape;437;p58"/>
          <p:cNvPicPr preferRelativeResize="0"/>
          <p:nvPr/>
        </p:nvPicPr>
        <p:blipFill rotWithShape="1">
          <a:blip r:embed="rId6">
            <a:alphaModFix/>
          </a:blip>
          <a:srcRect t="28812"/>
          <a:stretch/>
        </p:blipFill>
        <p:spPr>
          <a:xfrm>
            <a:off x="5999559" y="0"/>
            <a:ext cx="1202540" cy="1141407"/>
          </a:xfrm>
          <a:prstGeom prst="rect">
            <a:avLst/>
          </a:prstGeom>
          <a:noFill/>
          <a:ln>
            <a:noFill/>
          </a:ln>
        </p:spPr>
      </p:pic>
      <p:pic>
        <p:nvPicPr>
          <p:cNvPr id="438" name="Google Shape;438;p58"/>
          <p:cNvPicPr preferRelativeResize="0"/>
          <p:nvPr/>
        </p:nvPicPr>
        <p:blipFill rotWithShape="1">
          <a:blip r:embed="rId7">
            <a:alphaModFix/>
          </a:blip>
          <a:srcRect b="23320"/>
          <a:stretch/>
        </p:blipFill>
        <p:spPr>
          <a:xfrm>
            <a:off x="6454408" y="6096000"/>
            <a:ext cx="745301" cy="762000"/>
          </a:xfrm>
          <a:prstGeom prst="rect">
            <a:avLst/>
          </a:prstGeom>
          <a:noFill/>
          <a:ln>
            <a:noFill/>
          </a:ln>
        </p:spPr>
      </p:pic>
      <p:sp>
        <p:nvSpPr>
          <p:cNvPr id="439" name="Google Shape;439;p58"/>
          <p:cNvSpPr/>
          <p:nvPr/>
        </p:nvSpPr>
        <p:spPr>
          <a:xfrm>
            <a:off x="7828359" y="0"/>
            <a:ext cx="514350" cy="1143000"/>
          </a:xfrm>
          <a:prstGeom prst="rect">
            <a:avLst/>
          </a:prstGeom>
          <a:solidFill>
            <a:schemeClr val="accent1"/>
          </a:solidFill>
          <a:ln>
            <a:noFill/>
          </a:ln>
          <a:effectLst>
            <a:outerShdw blurRad="38100" dist="25400" dir="5400000" rotWithShape="0">
              <a:srgbClr val="000000">
                <a:alpha val="44705"/>
              </a:srgbClr>
            </a:outerShdw>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440" name="Google Shape;440;p58"/>
          <p:cNvSpPr/>
          <p:nvPr/>
        </p:nvSpPr>
        <p:spPr>
          <a:xfrm>
            <a:off x="6539954" y="3753695"/>
            <a:ext cx="2604045" cy="825932"/>
          </a:xfrm>
          <a:custGeom>
            <a:avLst/>
            <a:gdLst/>
            <a:ahLst/>
            <a:cxnLst/>
            <a:rect l="l" t="t" r="r" b="b"/>
            <a:pathLst>
              <a:path w="3472060" h="825932" extrusionOk="0">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lt2">
              <a:alpha val="4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441" name="Google Shape;441;p58"/>
          <p:cNvSpPr/>
          <p:nvPr/>
        </p:nvSpPr>
        <p:spPr>
          <a:xfrm>
            <a:off x="0" y="4055533"/>
            <a:ext cx="9144000" cy="2802467"/>
          </a:xfrm>
          <a:custGeom>
            <a:avLst/>
            <a:gdLst/>
            <a:ahLst/>
            <a:cxnLst/>
            <a:rect l="l" t="t" r="r" b="b"/>
            <a:pathLst>
              <a:path w="12192000" h="2802467" extrusionOk="0">
                <a:moveTo>
                  <a:pt x="1" y="0"/>
                </a:moveTo>
                <a:lnTo>
                  <a:pt x="71932" y="12261"/>
                </a:lnTo>
                <a:lnTo>
                  <a:pt x="282848" y="48342"/>
                </a:lnTo>
                <a:lnTo>
                  <a:pt x="436464" y="73565"/>
                </a:lnTo>
                <a:lnTo>
                  <a:pt x="619339" y="100188"/>
                </a:lnTo>
                <a:lnTo>
                  <a:pt x="836351" y="132066"/>
                </a:lnTo>
                <a:lnTo>
                  <a:pt x="1076528" y="165696"/>
                </a:lnTo>
                <a:lnTo>
                  <a:pt x="1347183" y="201077"/>
                </a:lnTo>
                <a:lnTo>
                  <a:pt x="1642223" y="238560"/>
                </a:lnTo>
                <a:lnTo>
                  <a:pt x="1962864" y="276043"/>
                </a:lnTo>
                <a:lnTo>
                  <a:pt x="2304232" y="314226"/>
                </a:lnTo>
                <a:lnTo>
                  <a:pt x="2672421" y="349608"/>
                </a:lnTo>
                <a:lnTo>
                  <a:pt x="3057678" y="383587"/>
                </a:lnTo>
                <a:lnTo>
                  <a:pt x="3464881" y="414415"/>
                </a:lnTo>
                <a:lnTo>
                  <a:pt x="3889152" y="443840"/>
                </a:lnTo>
                <a:lnTo>
                  <a:pt x="4331710" y="471515"/>
                </a:lnTo>
                <a:lnTo>
                  <a:pt x="4558476" y="481323"/>
                </a:lnTo>
                <a:lnTo>
                  <a:pt x="4790118" y="492183"/>
                </a:lnTo>
                <a:lnTo>
                  <a:pt x="5025418" y="502342"/>
                </a:lnTo>
                <a:lnTo>
                  <a:pt x="5261937" y="508998"/>
                </a:lnTo>
                <a:lnTo>
                  <a:pt x="5503332" y="514953"/>
                </a:lnTo>
                <a:lnTo>
                  <a:pt x="5747166" y="521259"/>
                </a:lnTo>
                <a:lnTo>
                  <a:pt x="5995877" y="525462"/>
                </a:lnTo>
                <a:lnTo>
                  <a:pt x="6247026" y="525462"/>
                </a:lnTo>
                <a:lnTo>
                  <a:pt x="6500613" y="527564"/>
                </a:lnTo>
                <a:lnTo>
                  <a:pt x="6756639" y="525462"/>
                </a:lnTo>
                <a:lnTo>
                  <a:pt x="7016322" y="521259"/>
                </a:lnTo>
                <a:lnTo>
                  <a:pt x="7276005" y="517405"/>
                </a:lnTo>
                <a:lnTo>
                  <a:pt x="7539345" y="508998"/>
                </a:lnTo>
                <a:lnTo>
                  <a:pt x="7805124" y="500240"/>
                </a:lnTo>
                <a:lnTo>
                  <a:pt x="8070903" y="490081"/>
                </a:lnTo>
                <a:lnTo>
                  <a:pt x="8339121" y="475719"/>
                </a:lnTo>
                <a:lnTo>
                  <a:pt x="8609776" y="458553"/>
                </a:lnTo>
                <a:lnTo>
                  <a:pt x="8881651" y="442089"/>
                </a:lnTo>
                <a:lnTo>
                  <a:pt x="9153526" y="421070"/>
                </a:lnTo>
                <a:lnTo>
                  <a:pt x="9429058" y="395848"/>
                </a:lnTo>
                <a:lnTo>
                  <a:pt x="9700933" y="370626"/>
                </a:lnTo>
                <a:lnTo>
                  <a:pt x="9977684" y="341550"/>
                </a:lnTo>
                <a:lnTo>
                  <a:pt x="10255655" y="309672"/>
                </a:lnTo>
                <a:lnTo>
                  <a:pt x="10529968" y="276043"/>
                </a:lnTo>
                <a:lnTo>
                  <a:pt x="10807939" y="236808"/>
                </a:lnTo>
                <a:lnTo>
                  <a:pt x="11084690" y="194771"/>
                </a:lnTo>
                <a:lnTo>
                  <a:pt x="11362661" y="153085"/>
                </a:lnTo>
                <a:lnTo>
                  <a:pt x="11639412" y="104392"/>
                </a:lnTo>
                <a:lnTo>
                  <a:pt x="11914945" y="54648"/>
                </a:lnTo>
                <a:lnTo>
                  <a:pt x="12191696" y="2452"/>
                </a:lnTo>
                <a:lnTo>
                  <a:pt x="12191696" y="2236410"/>
                </a:lnTo>
                <a:lnTo>
                  <a:pt x="12192000" y="2236410"/>
                </a:lnTo>
                <a:lnTo>
                  <a:pt x="12192000" y="2802467"/>
                </a:lnTo>
                <a:lnTo>
                  <a:pt x="12191696" y="2802467"/>
                </a:lnTo>
                <a:lnTo>
                  <a:pt x="0" y="2802467"/>
                </a:lnTo>
                <a:lnTo>
                  <a:pt x="0" y="2236410"/>
                </a:lnTo>
                <a:lnTo>
                  <a:pt x="1" y="2236410"/>
                </a:lnTo>
                <a:close/>
              </a:path>
            </a:pathLst>
          </a:custGeom>
          <a:blipFill rotWithShape="1">
            <a:blip r:embed="rId3">
              <a:alphaModFix/>
            </a:blip>
            <a:stretch>
              <a:fillRect/>
            </a:stretch>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442" name="Google Shape;442;p58"/>
          <p:cNvSpPr txBox="1">
            <a:spLocks noGrp="1"/>
          </p:cNvSpPr>
          <p:nvPr>
            <p:ph type="title"/>
          </p:nvPr>
        </p:nvSpPr>
        <p:spPr>
          <a:xfrm>
            <a:off x="477687" y="4854346"/>
            <a:ext cx="7805701" cy="868026"/>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rgbClr val="EBEBEB"/>
              </a:buClr>
              <a:buSzPts val="4200"/>
              <a:buFont typeface="Century Gothic"/>
              <a:buNone/>
            </a:pPr>
            <a:r>
              <a:rPr lang="en">
                <a:solidFill>
                  <a:srgbClr val="EBEBEB"/>
                </a:solidFill>
              </a:rPr>
              <a:t>Main Content</a:t>
            </a:r>
            <a:endParaRPr/>
          </a:p>
        </p:txBody>
      </p:sp>
      <p:grpSp>
        <p:nvGrpSpPr>
          <p:cNvPr id="443" name="Google Shape;443;p58"/>
          <p:cNvGrpSpPr/>
          <p:nvPr/>
        </p:nvGrpSpPr>
        <p:grpSpPr>
          <a:xfrm>
            <a:off x="499466" y="490572"/>
            <a:ext cx="7357543" cy="3713873"/>
            <a:chOff x="228523" y="406440"/>
            <a:chExt cx="7357543" cy="3713873"/>
          </a:xfrm>
        </p:grpSpPr>
        <p:sp>
          <p:nvSpPr>
            <p:cNvPr id="444" name="Google Shape;444;p58"/>
            <p:cNvSpPr/>
            <p:nvPr/>
          </p:nvSpPr>
          <p:spPr>
            <a:xfrm>
              <a:off x="2094355" y="406440"/>
              <a:ext cx="731700" cy="731700"/>
            </a:xfrm>
            <a:prstGeom prst="rect">
              <a:avLst/>
            </a:prstGeom>
            <a:blipFill rotWithShape="1">
              <a:blip r:embed="rId8">
                <a:alphaModFix/>
              </a:blip>
              <a:stretch>
                <a:fillRect/>
              </a:stretch>
            </a:blipFill>
            <a:ln>
              <a:noFill/>
            </a:ln>
            <a:effectLst>
              <a:outerShdw blurRad="38100" dist="25400" dir="5400000" rotWithShape="0">
                <a:srgbClr val="000000">
                  <a:alpha val="4470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58"/>
            <p:cNvSpPr/>
            <p:nvPr/>
          </p:nvSpPr>
          <p:spPr>
            <a:xfrm>
              <a:off x="228523" y="1409734"/>
              <a:ext cx="1625976" cy="65039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58"/>
            <p:cNvSpPr txBox="1"/>
            <p:nvPr/>
          </p:nvSpPr>
          <p:spPr>
            <a:xfrm>
              <a:off x="1647210" y="1409734"/>
              <a:ext cx="1626000" cy="6504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lt1"/>
                </a:buClr>
                <a:buSzPts val="1300"/>
                <a:buFont typeface="Century Gothic"/>
                <a:buNone/>
              </a:pPr>
              <a:r>
                <a:rPr lang="en" sz="1300" b="0" i="0" u="none">
                  <a:solidFill>
                    <a:schemeClr val="lt1"/>
                  </a:solidFill>
                  <a:latin typeface="Century Gothic"/>
                  <a:ea typeface="Century Gothic"/>
                  <a:cs typeface="Century Gothic"/>
                  <a:sym typeface="Century Gothic"/>
                </a:rPr>
                <a:t>Misinformation and the need for fact checking</a:t>
              </a:r>
              <a:endParaRPr sz="1300" b="0">
                <a:solidFill>
                  <a:schemeClr val="lt1"/>
                </a:solidFill>
                <a:latin typeface="Century Gothic"/>
                <a:ea typeface="Century Gothic"/>
                <a:cs typeface="Century Gothic"/>
                <a:sym typeface="Century Gothic"/>
              </a:endParaRPr>
            </a:p>
          </p:txBody>
        </p:sp>
        <p:sp>
          <p:nvSpPr>
            <p:cNvPr id="447" name="Google Shape;447;p58"/>
            <p:cNvSpPr/>
            <p:nvPr/>
          </p:nvSpPr>
          <p:spPr>
            <a:xfrm>
              <a:off x="2139045" y="1409734"/>
              <a:ext cx="1625976" cy="65039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58"/>
            <p:cNvSpPr/>
            <p:nvPr/>
          </p:nvSpPr>
          <p:spPr>
            <a:xfrm>
              <a:off x="5006950" y="406440"/>
              <a:ext cx="731700" cy="731700"/>
            </a:xfrm>
            <a:prstGeom prst="rect">
              <a:avLst/>
            </a:prstGeom>
            <a:blipFill rotWithShape="1">
              <a:blip r:embed="rId9">
                <a:alphaModFix/>
              </a:blip>
              <a:stretch>
                <a:fillRect/>
              </a:stretch>
            </a:blipFill>
            <a:ln>
              <a:noFill/>
            </a:ln>
            <a:effectLst>
              <a:outerShdw blurRad="38100" dist="25400" dir="5400000" rotWithShape="0">
                <a:srgbClr val="000000">
                  <a:alpha val="4470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58"/>
            <p:cNvSpPr/>
            <p:nvPr/>
          </p:nvSpPr>
          <p:spPr>
            <a:xfrm>
              <a:off x="4049568" y="1409734"/>
              <a:ext cx="1625976" cy="65039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58"/>
            <p:cNvSpPr txBox="1"/>
            <p:nvPr/>
          </p:nvSpPr>
          <p:spPr>
            <a:xfrm>
              <a:off x="4559806" y="1409734"/>
              <a:ext cx="1626000" cy="6504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lt1"/>
                </a:buClr>
                <a:buSzPts val="1300"/>
                <a:buFont typeface="Century Gothic"/>
                <a:buNone/>
              </a:pPr>
              <a:r>
                <a:rPr lang="en" sz="1300">
                  <a:solidFill>
                    <a:schemeClr val="lt1"/>
                  </a:solidFill>
                  <a:latin typeface="Century Gothic"/>
                  <a:ea typeface="Century Gothic"/>
                  <a:cs typeface="Century Gothic"/>
                  <a:sym typeface="Century Gothic"/>
                </a:rPr>
                <a:t>Benefits of AI in fact checking</a:t>
              </a:r>
              <a:endParaRPr sz="1300">
                <a:solidFill>
                  <a:schemeClr val="lt1"/>
                </a:solidFill>
                <a:latin typeface="Century Gothic"/>
                <a:ea typeface="Century Gothic"/>
                <a:cs typeface="Century Gothic"/>
                <a:sym typeface="Century Gothic"/>
              </a:endParaRPr>
            </a:p>
          </p:txBody>
        </p:sp>
        <p:sp>
          <p:nvSpPr>
            <p:cNvPr id="451" name="Google Shape;451;p58"/>
            <p:cNvSpPr/>
            <p:nvPr/>
          </p:nvSpPr>
          <p:spPr>
            <a:xfrm>
              <a:off x="5006959" y="2331740"/>
              <a:ext cx="731700" cy="731700"/>
            </a:xfrm>
            <a:prstGeom prst="rect">
              <a:avLst/>
            </a:prstGeom>
            <a:blipFill rotWithShape="1">
              <a:blip r:embed="rId10">
                <a:alphaModFix/>
              </a:blip>
              <a:stretch>
                <a:fillRect/>
              </a:stretch>
            </a:blipFill>
            <a:ln>
              <a:noFill/>
            </a:ln>
            <a:effectLst>
              <a:outerShdw blurRad="38100" dist="25400" dir="5400000" rotWithShape="0">
                <a:srgbClr val="000000">
                  <a:alpha val="4470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58"/>
            <p:cNvSpPr/>
            <p:nvPr/>
          </p:nvSpPr>
          <p:spPr>
            <a:xfrm>
              <a:off x="5960090" y="1409734"/>
              <a:ext cx="1625976" cy="65039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58"/>
            <p:cNvSpPr txBox="1"/>
            <p:nvPr/>
          </p:nvSpPr>
          <p:spPr>
            <a:xfrm>
              <a:off x="4559815" y="3335034"/>
              <a:ext cx="1626000" cy="6504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lt1"/>
                </a:buClr>
                <a:buSzPts val="1300"/>
                <a:buFont typeface="Century Gothic"/>
                <a:buNone/>
              </a:pPr>
              <a:r>
                <a:rPr lang="en" sz="1300">
                  <a:solidFill>
                    <a:schemeClr val="lt1"/>
                  </a:solidFill>
                  <a:latin typeface="Century Gothic"/>
                  <a:ea typeface="Century Gothic"/>
                  <a:cs typeface="Century Gothic"/>
                  <a:sym typeface="Century Gothic"/>
                </a:rPr>
                <a:t>Limitations and challenges</a:t>
              </a:r>
              <a:endParaRPr sz="1300">
                <a:solidFill>
                  <a:schemeClr val="lt1"/>
                </a:solidFill>
                <a:latin typeface="Century Gothic"/>
                <a:ea typeface="Century Gothic"/>
                <a:cs typeface="Century Gothic"/>
                <a:sym typeface="Century Gothic"/>
              </a:endParaRPr>
            </a:p>
          </p:txBody>
        </p:sp>
        <p:sp>
          <p:nvSpPr>
            <p:cNvPr id="454" name="Google Shape;454;p58"/>
            <p:cNvSpPr/>
            <p:nvPr/>
          </p:nvSpPr>
          <p:spPr>
            <a:xfrm>
              <a:off x="2094353" y="2466619"/>
              <a:ext cx="731700" cy="731700"/>
            </a:xfrm>
            <a:prstGeom prst="rect">
              <a:avLst/>
            </a:prstGeom>
            <a:blipFill rotWithShape="1">
              <a:blip r:embed="rId11">
                <a:alphaModFix/>
              </a:blip>
              <a:stretch>
                <a:fillRect/>
              </a:stretch>
            </a:blipFill>
            <a:ln>
              <a:noFill/>
            </a:ln>
            <a:effectLst>
              <a:outerShdw blurRad="38100" dist="25400" dir="5400000" rotWithShape="0">
                <a:srgbClr val="000000">
                  <a:alpha val="4470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58"/>
            <p:cNvSpPr/>
            <p:nvPr/>
          </p:nvSpPr>
          <p:spPr>
            <a:xfrm>
              <a:off x="1183784" y="3469913"/>
              <a:ext cx="1625976" cy="65039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58"/>
            <p:cNvSpPr txBox="1"/>
            <p:nvPr/>
          </p:nvSpPr>
          <p:spPr>
            <a:xfrm>
              <a:off x="1647209" y="3469913"/>
              <a:ext cx="1626000" cy="6504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lt1"/>
                </a:buClr>
                <a:buSzPts val="1300"/>
                <a:buFont typeface="Century Gothic"/>
                <a:buNone/>
              </a:pPr>
              <a:r>
                <a:rPr lang="en" sz="1300" b="0" i="0">
                  <a:solidFill>
                    <a:schemeClr val="lt1"/>
                  </a:solidFill>
                  <a:latin typeface="Century Gothic"/>
                  <a:ea typeface="Century Gothic"/>
                  <a:cs typeface="Century Gothic"/>
                  <a:sym typeface="Century Gothic"/>
                </a:rPr>
                <a:t>Ethical and social implications</a:t>
              </a:r>
              <a:endParaRPr sz="1300">
                <a:solidFill>
                  <a:schemeClr val="lt1"/>
                </a:solidFill>
                <a:latin typeface="Century Gothic"/>
                <a:ea typeface="Century Gothic"/>
                <a:cs typeface="Century Gothic"/>
                <a:sym typeface="Century Gothic"/>
              </a:endParaRPr>
            </a:p>
          </p:txBody>
        </p:sp>
      </p:grpSp>
      <p:sp>
        <p:nvSpPr>
          <p:cNvPr id="457" name="Google Shape;457;p58"/>
          <p:cNvSpPr txBox="1"/>
          <p:nvPr/>
        </p:nvSpPr>
        <p:spPr>
          <a:xfrm>
            <a:off x="6549850" y="6308775"/>
            <a:ext cx="2604000" cy="544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a:solidFill>
                  <a:schemeClr val="lt1"/>
                </a:solidFill>
                <a:latin typeface="Century Gothic"/>
                <a:ea typeface="Century Gothic"/>
                <a:cs typeface="Century Gothic"/>
                <a:sym typeface="Century Gothic"/>
              </a:rPr>
              <a:t>Yathharthha K</a:t>
            </a:r>
            <a:endParaRPr sz="2000">
              <a:solidFill>
                <a:schemeClr val="lt1"/>
              </a:solidFill>
              <a:latin typeface="Century Gothic"/>
              <a:ea typeface="Century Gothic"/>
              <a:cs typeface="Century Gothic"/>
              <a:sym typeface="Century Gothic"/>
            </a:endParaRPr>
          </a:p>
        </p:txBody>
      </p:sp>
      <p:pic>
        <p:nvPicPr>
          <p:cNvPr id="3" name="Camera 2">
            <a:extLst>
              <a:ext uri="{FF2B5EF4-FFF2-40B4-BE49-F238E27FC236}">
                <a16:creationId xmlns:a16="http://schemas.microsoft.com/office/drawing/2014/main" id="{B13DAD18-BA76-E60C-B20D-B27F9D90C4F3}"/>
              </a:ext>
            </a:extLst>
          </p:cNvPr>
          <p:cNvPicPr>
            <a:picLocks noChangeAspect="1"/>
            <a:extLst>
              <a:ext uri="{51228E76-BA90-4043-B771-695A4F85340A}">
                <alf:liveFeedProps xmlns:alf="http://schemas.microsoft.com/office/drawing/2021/livefeed"/>
              </a:ext>
            </a:extLst>
          </p:cNvPicPr>
          <p:nvPr/>
        </p:nvPicPr>
        <p:blipFill>
          <a:blip r:embed="rId12">
            <a:extLst>
              <a:ext uri="{96DAC541-7B7A-43D3-8B79-37D633B846F1}">
                <asvg:svgBlip xmlns:asvg="http://schemas.microsoft.com/office/drawing/2016/SVG/main" r:embed="rId13"/>
              </a:ext>
            </a:extLst>
          </a:blip>
          <a:stretch>
            <a:fillRect/>
          </a:stretch>
        </p:blipFill>
        <p:spPr>
          <a:xfrm>
            <a:off x="6799659" y="4137330"/>
            <a:ext cx="2057400" cy="2057400"/>
          </a:xfrm>
          <a:prstGeom prst="ellipse">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61">
          <a:extLst>
            <a:ext uri="{FF2B5EF4-FFF2-40B4-BE49-F238E27FC236}">
              <a16:creationId xmlns:a16="http://schemas.microsoft.com/office/drawing/2014/main" id="{0566799A-E7AC-447F-4F94-8EA15E722F09}"/>
            </a:ext>
          </a:extLst>
        </p:cNvPr>
        <p:cNvGrpSpPr/>
        <p:nvPr/>
      </p:nvGrpSpPr>
      <p:grpSpPr>
        <a:xfrm>
          <a:off x="0" y="0"/>
          <a:ext cx="0" cy="0"/>
          <a:chOff x="0" y="0"/>
          <a:chExt cx="0" cy="0"/>
        </a:xfrm>
      </p:grpSpPr>
      <p:sp>
        <p:nvSpPr>
          <p:cNvPr id="462" name="Google Shape;462;p59">
            <a:extLst>
              <a:ext uri="{FF2B5EF4-FFF2-40B4-BE49-F238E27FC236}">
                <a16:creationId xmlns:a16="http://schemas.microsoft.com/office/drawing/2014/main" id="{58D1F57D-27F1-87F0-FE04-EBBDB2B17576}"/>
              </a:ext>
            </a:extLst>
          </p:cNvPr>
          <p:cNvSpPr txBox="1">
            <a:spLocks noGrp="1"/>
          </p:cNvSpPr>
          <p:nvPr>
            <p:ph type="title"/>
          </p:nvPr>
        </p:nvSpPr>
        <p:spPr>
          <a:xfrm>
            <a:off x="656875" y="199407"/>
            <a:ext cx="7055400" cy="734100"/>
          </a:xfrm>
          <a:prstGeom prst="rect">
            <a:avLst/>
          </a:prstGeom>
        </p:spPr>
        <p:txBody>
          <a:bodyPr spcFirstLastPara="1" wrap="square" lIns="96100" tIns="48050" rIns="96100" bIns="48050" anchor="t" anchorCtr="0">
            <a:noAutofit/>
          </a:bodyPr>
          <a:lstStyle/>
          <a:p>
            <a:pPr marL="368300" lvl="0" indent="0" algn="l" rtl="0">
              <a:spcBef>
                <a:spcPts val="0"/>
              </a:spcBef>
              <a:spcAft>
                <a:spcPts val="0"/>
              </a:spcAft>
              <a:buNone/>
            </a:pPr>
            <a:r>
              <a:rPr lang="en" sz="3600" dirty="0">
                <a:solidFill>
                  <a:schemeClr val="lt1"/>
                </a:solidFill>
              </a:rPr>
              <a:t>The Need for Fact-Checking</a:t>
            </a:r>
            <a:endParaRPr sz="3600" dirty="0"/>
          </a:p>
        </p:txBody>
      </p:sp>
      <p:sp>
        <p:nvSpPr>
          <p:cNvPr id="464" name="Google Shape;464;p59">
            <a:extLst>
              <a:ext uri="{FF2B5EF4-FFF2-40B4-BE49-F238E27FC236}">
                <a16:creationId xmlns:a16="http://schemas.microsoft.com/office/drawing/2014/main" id="{5CBDB5D0-3B55-EAEA-87D1-B6992F8A0005}"/>
              </a:ext>
            </a:extLst>
          </p:cNvPr>
          <p:cNvSpPr txBox="1"/>
          <p:nvPr/>
        </p:nvSpPr>
        <p:spPr>
          <a:xfrm>
            <a:off x="4847950" y="5745225"/>
            <a:ext cx="4305900" cy="400200"/>
          </a:xfrm>
          <a:prstGeom prst="rect">
            <a:avLst/>
          </a:prstGeom>
          <a:noFill/>
          <a:ln>
            <a:noFill/>
          </a:ln>
        </p:spPr>
        <p:txBody>
          <a:bodyPr spcFirstLastPara="1" wrap="square" lIns="91425" tIns="91425" rIns="91425" bIns="91425" anchor="t" anchorCtr="0">
            <a:spAutoFit/>
          </a:bodyPr>
          <a:lstStyle/>
          <a:p>
            <a:pPr marL="0" lvl="0" indent="0" algn="l" rtl="0">
              <a:spcBef>
                <a:spcPts val="1000"/>
              </a:spcBef>
              <a:spcAft>
                <a:spcPts val="0"/>
              </a:spcAft>
              <a:buNone/>
            </a:pPr>
            <a:endParaRPr/>
          </a:p>
        </p:txBody>
      </p:sp>
      <p:sp>
        <p:nvSpPr>
          <p:cNvPr id="466" name="Google Shape;466;p59">
            <a:extLst>
              <a:ext uri="{FF2B5EF4-FFF2-40B4-BE49-F238E27FC236}">
                <a16:creationId xmlns:a16="http://schemas.microsoft.com/office/drawing/2014/main" id="{4C8E9F93-986C-D449-7763-8A04643D696E}"/>
              </a:ext>
            </a:extLst>
          </p:cNvPr>
          <p:cNvSpPr txBox="1"/>
          <p:nvPr/>
        </p:nvSpPr>
        <p:spPr>
          <a:xfrm>
            <a:off x="7223450" y="6447150"/>
            <a:ext cx="2604000" cy="544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a:solidFill>
                  <a:schemeClr val="lt1"/>
                </a:solidFill>
                <a:latin typeface="Century Gothic"/>
                <a:ea typeface="Century Gothic"/>
                <a:cs typeface="Century Gothic"/>
                <a:sym typeface="Century Gothic"/>
              </a:rPr>
              <a:t>Yathharthha K</a:t>
            </a:r>
            <a:endParaRPr sz="2000">
              <a:solidFill>
                <a:schemeClr val="lt1"/>
              </a:solidFill>
              <a:latin typeface="Century Gothic"/>
              <a:ea typeface="Century Gothic"/>
              <a:cs typeface="Century Gothic"/>
              <a:sym typeface="Century Gothic"/>
            </a:endParaRPr>
          </a:p>
        </p:txBody>
      </p:sp>
      <p:sp>
        <p:nvSpPr>
          <p:cNvPr id="11" name="TextBox 10">
            <a:extLst>
              <a:ext uri="{FF2B5EF4-FFF2-40B4-BE49-F238E27FC236}">
                <a16:creationId xmlns:a16="http://schemas.microsoft.com/office/drawing/2014/main" id="{80B61571-63E6-2D6C-5CEC-E466D85144EF}"/>
              </a:ext>
            </a:extLst>
          </p:cNvPr>
          <p:cNvSpPr txBox="1"/>
          <p:nvPr/>
        </p:nvSpPr>
        <p:spPr>
          <a:xfrm>
            <a:off x="1825792" y="3160812"/>
            <a:ext cx="5336004" cy="307777"/>
          </a:xfrm>
          <a:prstGeom prst="rect">
            <a:avLst/>
          </a:prstGeom>
          <a:noFill/>
        </p:spPr>
        <p:txBody>
          <a:bodyPr wrap="square">
            <a:spAutoFit/>
          </a:bodyPr>
          <a:lstStyle/>
          <a:p>
            <a:r>
              <a:rPr lang="en-CA" b="0" dirty="0">
                <a:effectLst/>
              </a:rPr>
              <a:t> </a:t>
            </a:r>
            <a:endParaRPr lang="en-CA" dirty="0"/>
          </a:p>
        </p:txBody>
      </p:sp>
      <p:sp>
        <p:nvSpPr>
          <p:cNvPr id="13" name="TextBox 12">
            <a:extLst>
              <a:ext uri="{FF2B5EF4-FFF2-40B4-BE49-F238E27FC236}">
                <a16:creationId xmlns:a16="http://schemas.microsoft.com/office/drawing/2014/main" id="{A303FE72-B49D-2C12-8CB8-B537EA151DE8}"/>
              </a:ext>
            </a:extLst>
          </p:cNvPr>
          <p:cNvSpPr txBox="1"/>
          <p:nvPr/>
        </p:nvSpPr>
        <p:spPr>
          <a:xfrm>
            <a:off x="1825792" y="3160812"/>
            <a:ext cx="5336004" cy="307777"/>
          </a:xfrm>
          <a:prstGeom prst="rect">
            <a:avLst/>
          </a:prstGeom>
          <a:noFill/>
        </p:spPr>
        <p:txBody>
          <a:bodyPr wrap="square">
            <a:spAutoFit/>
          </a:bodyPr>
          <a:lstStyle/>
          <a:p>
            <a:r>
              <a:rPr lang="en-CA" b="0" dirty="0">
                <a:effectLst/>
              </a:rPr>
              <a:t> </a:t>
            </a:r>
            <a:endParaRPr lang="en-CA" dirty="0"/>
          </a:p>
        </p:txBody>
      </p:sp>
      <p:sp>
        <p:nvSpPr>
          <p:cNvPr id="17" name="TextBox 16">
            <a:extLst>
              <a:ext uri="{FF2B5EF4-FFF2-40B4-BE49-F238E27FC236}">
                <a16:creationId xmlns:a16="http://schemas.microsoft.com/office/drawing/2014/main" id="{64C7E95D-FD49-AEAA-4E05-389D43931D9D}"/>
              </a:ext>
            </a:extLst>
          </p:cNvPr>
          <p:cNvSpPr txBox="1"/>
          <p:nvPr/>
        </p:nvSpPr>
        <p:spPr>
          <a:xfrm>
            <a:off x="1825792" y="3160812"/>
            <a:ext cx="5336004" cy="307777"/>
          </a:xfrm>
          <a:prstGeom prst="rect">
            <a:avLst/>
          </a:prstGeom>
          <a:noFill/>
        </p:spPr>
        <p:txBody>
          <a:bodyPr wrap="square">
            <a:spAutoFit/>
          </a:bodyPr>
          <a:lstStyle/>
          <a:p>
            <a:r>
              <a:rPr lang="en-CA" b="0" dirty="0">
                <a:effectLst/>
              </a:rPr>
              <a:t> </a:t>
            </a:r>
            <a:endParaRPr lang="en-CA" dirty="0"/>
          </a:p>
        </p:txBody>
      </p:sp>
      <p:pic>
        <p:nvPicPr>
          <p:cNvPr id="1030" name="Picture 6">
            <a:extLst>
              <a:ext uri="{FF2B5EF4-FFF2-40B4-BE49-F238E27FC236}">
                <a16:creationId xmlns:a16="http://schemas.microsoft.com/office/drawing/2014/main" id="{816091C1-4AAC-0004-B3E2-FECC95784E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44119" y="1558179"/>
            <a:ext cx="2791364" cy="4187046"/>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5F5696FC-132B-4A6D-A681-36C80BC0CF88}"/>
              </a:ext>
            </a:extLst>
          </p:cNvPr>
          <p:cNvSpPr txBox="1"/>
          <p:nvPr/>
        </p:nvSpPr>
        <p:spPr>
          <a:xfrm>
            <a:off x="430110" y="1853956"/>
            <a:ext cx="5070804" cy="4042132"/>
          </a:xfrm>
          <a:prstGeom prst="rect">
            <a:avLst/>
          </a:prstGeom>
          <a:noFill/>
        </p:spPr>
        <p:txBody>
          <a:bodyPr wrap="square">
            <a:spAutoFit/>
          </a:bodyPr>
          <a:lstStyle/>
          <a:p>
            <a:pPr rtl="0">
              <a:spcBef>
                <a:spcPts val="1000"/>
              </a:spcBef>
              <a:buNone/>
            </a:pPr>
            <a:r>
              <a:rPr lang="en-US" sz="2400" b="0" i="0" u="none" strike="noStrike" dirty="0">
                <a:solidFill>
                  <a:srgbClr val="FFFFFF"/>
                </a:solidFill>
                <a:effectLst/>
                <a:latin typeface="Century Gothic" panose="020B0502020202020204" pitchFamily="34" charset="0"/>
              </a:rPr>
              <a:t>A lot of Canadians are finding it difficult to spot misinformation</a:t>
            </a:r>
            <a:endParaRPr lang="en-US" sz="2400" b="0" dirty="0">
              <a:effectLst/>
              <a:latin typeface="Century Gothic" panose="020B0502020202020204" pitchFamily="34" charset="0"/>
            </a:endParaRPr>
          </a:p>
          <a:p>
            <a:pPr rtl="0">
              <a:spcBef>
                <a:spcPts val="1000"/>
              </a:spcBef>
              <a:buNone/>
            </a:pPr>
            <a:br>
              <a:rPr lang="en-US" sz="2400" b="0" dirty="0">
                <a:effectLst/>
                <a:latin typeface="Century Gothic" panose="020B0502020202020204" pitchFamily="34" charset="0"/>
              </a:rPr>
            </a:br>
            <a:r>
              <a:rPr lang="en-US" sz="2400" b="0" i="0" u="none" strike="noStrike" dirty="0">
                <a:solidFill>
                  <a:srgbClr val="FFFFFF"/>
                </a:solidFill>
                <a:effectLst/>
                <a:latin typeface="Century Gothic" panose="020B0502020202020204" pitchFamily="34" charset="0"/>
              </a:rPr>
              <a:t>People don’t trust online information</a:t>
            </a:r>
            <a:endParaRPr lang="en-US" sz="2400" b="0" dirty="0">
              <a:effectLst/>
              <a:latin typeface="Century Gothic" panose="020B0502020202020204" pitchFamily="34" charset="0"/>
            </a:endParaRPr>
          </a:p>
          <a:p>
            <a:pPr rtl="0">
              <a:spcBef>
                <a:spcPts val="1000"/>
              </a:spcBef>
              <a:buNone/>
            </a:pPr>
            <a:br>
              <a:rPr lang="en-US" sz="2400" b="0" dirty="0">
                <a:effectLst/>
                <a:latin typeface="Century Gothic" panose="020B0502020202020204" pitchFamily="34" charset="0"/>
              </a:rPr>
            </a:br>
            <a:r>
              <a:rPr lang="en-US" sz="2400" b="0" i="0" u="none" strike="noStrike" dirty="0">
                <a:solidFill>
                  <a:srgbClr val="FFFFFF"/>
                </a:solidFill>
                <a:effectLst/>
                <a:latin typeface="Century Gothic" panose="020B0502020202020204" pitchFamily="34" charset="0"/>
              </a:rPr>
              <a:t>People need a better way to fact check</a:t>
            </a:r>
            <a:endParaRPr lang="en-US" sz="2400" b="0" dirty="0">
              <a:effectLst/>
              <a:latin typeface="Century Gothic" panose="020B0502020202020204" pitchFamily="34" charset="0"/>
            </a:endParaRPr>
          </a:p>
          <a:p>
            <a:pPr>
              <a:buNone/>
            </a:pPr>
            <a:br>
              <a:rPr lang="en-US" sz="2400" dirty="0">
                <a:latin typeface="Century Gothic" panose="020B0502020202020204" pitchFamily="34" charset="0"/>
              </a:rPr>
            </a:br>
            <a:endParaRPr lang="en-CA" sz="2400" dirty="0">
              <a:latin typeface="Century Gothic" panose="020B0502020202020204" pitchFamily="34" charset="0"/>
            </a:endParaRPr>
          </a:p>
        </p:txBody>
      </p:sp>
      <p:sp>
        <p:nvSpPr>
          <p:cNvPr id="23" name="Google Shape;482;p60">
            <a:extLst>
              <a:ext uri="{FF2B5EF4-FFF2-40B4-BE49-F238E27FC236}">
                <a16:creationId xmlns:a16="http://schemas.microsoft.com/office/drawing/2014/main" id="{247EB2BF-5A1C-7716-429A-F89789CC9082}"/>
              </a:ext>
            </a:extLst>
          </p:cNvPr>
          <p:cNvSpPr txBox="1"/>
          <p:nvPr/>
        </p:nvSpPr>
        <p:spPr>
          <a:xfrm>
            <a:off x="6044118" y="5662350"/>
            <a:ext cx="2791365" cy="784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dirty="0">
                <a:solidFill>
                  <a:schemeClr val="lt1"/>
                </a:solidFill>
              </a:rPr>
              <a:t>AI-generated image created by Microsoft Copilot, August 2025. [13]</a:t>
            </a:r>
            <a:endParaRPr dirty="0">
              <a:solidFill>
                <a:schemeClr val="lt1"/>
              </a:solidFill>
            </a:endParaRPr>
          </a:p>
        </p:txBody>
      </p:sp>
    </p:spTree>
    <p:extLst>
      <p:ext uri="{BB962C8B-B14F-4D97-AF65-F5344CB8AC3E}">
        <p14:creationId xmlns:p14="http://schemas.microsoft.com/office/powerpoint/2010/main" val="875963668"/>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Ion">
  <a:themeElements>
    <a:clrScheme name="Ion">
      <a:dk1>
        <a:srgbClr val="000000"/>
      </a:dk1>
      <a:lt1>
        <a:srgbClr val="FFFFFF"/>
      </a:lt1>
      <a:dk2>
        <a:srgbClr val="1E5155"/>
      </a:dk2>
      <a:lt2>
        <a:srgbClr val="EBEBEB"/>
      </a:lt2>
      <a:accent1>
        <a:srgbClr val="B01513"/>
      </a:accent1>
      <a:accent2>
        <a:srgbClr val="EA6312"/>
      </a:accent2>
      <a:accent3>
        <a:srgbClr val="E6B729"/>
      </a:accent3>
      <a:accent4>
        <a:srgbClr val="6AAC90"/>
      </a:accent4>
      <a:accent5>
        <a:srgbClr val="5F9C9D"/>
      </a:accent5>
      <a:accent6>
        <a:srgbClr val="9E5E9B"/>
      </a:accent6>
      <a:hlink>
        <a:srgbClr val="58C1BA"/>
      </a:hlink>
      <a:folHlink>
        <a:srgbClr val="9DD0C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Ion">
  <a:themeElements>
    <a:clrScheme name="Ion">
      <a:dk1>
        <a:srgbClr val="000000"/>
      </a:dk1>
      <a:lt1>
        <a:srgbClr val="FFFFFF"/>
      </a:lt1>
      <a:dk2>
        <a:srgbClr val="1E5155"/>
      </a:dk2>
      <a:lt2>
        <a:srgbClr val="EBEBEB"/>
      </a:lt2>
      <a:accent1>
        <a:srgbClr val="B01513"/>
      </a:accent1>
      <a:accent2>
        <a:srgbClr val="EA6312"/>
      </a:accent2>
      <a:accent3>
        <a:srgbClr val="E6B729"/>
      </a:accent3>
      <a:accent4>
        <a:srgbClr val="6AAC90"/>
      </a:accent4>
      <a:accent5>
        <a:srgbClr val="5F9C9D"/>
      </a:accent5>
      <a:accent6>
        <a:srgbClr val="9E5E9B"/>
      </a:accent6>
      <a:hlink>
        <a:srgbClr val="58C1BA"/>
      </a:hlink>
      <a:folHlink>
        <a:srgbClr val="9DD0C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Ion">
  <a:themeElements>
    <a:clrScheme name="Ion">
      <a:dk1>
        <a:srgbClr val="000000"/>
      </a:dk1>
      <a:lt1>
        <a:srgbClr val="FFFFFF"/>
      </a:lt1>
      <a:dk2>
        <a:srgbClr val="1E5155"/>
      </a:dk2>
      <a:lt2>
        <a:srgbClr val="EBEBEB"/>
      </a:lt2>
      <a:accent1>
        <a:srgbClr val="B01513"/>
      </a:accent1>
      <a:accent2>
        <a:srgbClr val="EA6312"/>
      </a:accent2>
      <a:accent3>
        <a:srgbClr val="E6B729"/>
      </a:accent3>
      <a:accent4>
        <a:srgbClr val="6AAC90"/>
      </a:accent4>
      <a:accent5>
        <a:srgbClr val="5F9C9D"/>
      </a:accent5>
      <a:accent6>
        <a:srgbClr val="9E5E9B"/>
      </a:accent6>
      <a:hlink>
        <a:srgbClr val="58C1BA"/>
      </a:hlink>
      <a:folHlink>
        <a:srgbClr val="9DD0C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2892</Words>
  <Application>Microsoft Office PowerPoint</Application>
  <PresentationFormat>On-screen Show (4:3)</PresentationFormat>
  <Paragraphs>326</Paragraphs>
  <Slides>24</Slides>
  <Notes>24</Notes>
  <HiddenSlides>0</HiddenSlides>
  <MMClips>0</MMClips>
  <ScaleCrop>false</ScaleCrop>
  <HeadingPairs>
    <vt:vector size="6" baseType="variant">
      <vt:variant>
        <vt:lpstr>Fonts Used</vt:lpstr>
      </vt:variant>
      <vt:variant>
        <vt:i4>3</vt:i4>
      </vt:variant>
      <vt:variant>
        <vt:lpstr>Theme</vt:lpstr>
      </vt:variant>
      <vt:variant>
        <vt:i4>4</vt:i4>
      </vt:variant>
      <vt:variant>
        <vt:lpstr>Slide Titles</vt:lpstr>
      </vt:variant>
      <vt:variant>
        <vt:i4>24</vt:i4>
      </vt:variant>
    </vt:vector>
  </HeadingPairs>
  <TitlesOfParts>
    <vt:vector size="31" baseType="lpstr">
      <vt:lpstr>Century Gothic</vt:lpstr>
      <vt:lpstr>Arial</vt:lpstr>
      <vt:lpstr>Noto Sans Symbols</vt:lpstr>
      <vt:lpstr>Simple Light</vt:lpstr>
      <vt:lpstr>Ion</vt:lpstr>
      <vt:lpstr>Ion</vt:lpstr>
      <vt:lpstr>Ion</vt:lpstr>
      <vt:lpstr>Redesigning AI Fact-Checking</vt:lpstr>
      <vt:lpstr>What is Generative AI?</vt:lpstr>
      <vt:lpstr>The Current State of AI Fact-Checking</vt:lpstr>
      <vt:lpstr>The Proposed Solution</vt:lpstr>
      <vt:lpstr>Limitations of Scope</vt:lpstr>
      <vt:lpstr>Problem</vt:lpstr>
      <vt:lpstr>Problem Statement</vt:lpstr>
      <vt:lpstr>Main Content</vt:lpstr>
      <vt:lpstr>The Need for Fact-Checking</vt:lpstr>
      <vt:lpstr>The Need for Fact-Checking</vt:lpstr>
      <vt:lpstr>Benefits of AI</vt:lpstr>
      <vt:lpstr>Limitations and Challenges</vt:lpstr>
      <vt:lpstr>Ethical and Social implications </vt:lpstr>
      <vt:lpstr>Discussion and/or Results</vt:lpstr>
      <vt:lpstr>Overview of the Proposed Solution  </vt:lpstr>
      <vt:lpstr>Rationale and Justification </vt:lpstr>
      <vt:lpstr>Implementation Considerations </vt:lpstr>
      <vt:lpstr>Benefits to Users and Platforms </vt:lpstr>
      <vt:lpstr>Comparisons to Current Fact-Checking Models </vt:lpstr>
      <vt:lpstr>Conclusion</vt:lpstr>
      <vt:lpstr>Conclusion</vt:lpstr>
      <vt:lpstr>References</vt:lpstr>
      <vt:lpstr>References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Yathharthha Kaushal</dc:creator>
  <cp:lastModifiedBy>Yathharthha Kaushal</cp:lastModifiedBy>
  <cp:revision>1</cp:revision>
  <dcterms:modified xsi:type="dcterms:W3CDTF">2025-08-07T02:57:19Z</dcterms:modified>
</cp:coreProperties>
</file>